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3" r:id="rId8"/>
    <p:sldId id="264" r:id="rId9"/>
    <p:sldId id="265" r:id="rId10"/>
    <p:sldId id="268" r:id="rId11"/>
    <p:sldId id="266" r:id="rId12"/>
    <p:sldId id="269" r:id="rId13"/>
    <p:sldId id="267" r:id="rId14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164" d="100"/>
          <a:sy n="164" d="100"/>
        </p:scale>
        <p:origin x="168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sv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svg"/><Relationship Id="rId4" Type="http://schemas.openxmlformats.org/officeDocument/2006/relationships/image" Target="../media/image11.svg"/><Relationship Id="rId9" Type="http://schemas.openxmlformats.org/officeDocument/2006/relationships/image" Target="../media/image16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21.png"/><Relationship Id="rId7" Type="http://schemas.openxmlformats.org/officeDocument/2006/relationships/image" Target="../media/image23.png"/><Relationship Id="rId12" Type="http://schemas.openxmlformats.org/officeDocument/2006/relationships/image" Target="../media/image19.svg"/><Relationship Id="rId2" Type="http://schemas.openxmlformats.org/officeDocument/2006/relationships/image" Target="../media/image9.svg"/><Relationship Id="rId1" Type="http://schemas.openxmlformats.org/officeDocument/2006/relationships/image" Target="../media/image20.png"/><Relationship Id="rId6" Type="http://schemas.openxmlformats.org/officeDocument/2006/relationships/image" Target="../media/image13.svg"/><Relationship Id="rId11" Type="http://schemas.openxmlformats.org/officeDocument/2006/relationships/image" Target="../media/image25.png"/><Relationship Id="rId5" Type="http://schemas.openxmlformats.org/officeDocument/2006/relationships/image" Target="../media/image22.png"/><Relationship Id="rId10" Type="http://schemas.openxmlformats.org/officeDocument/2006/relationships/image" Target="../media/image17.svg"/><Relationship Id="rId4" Type="http://schemas.openxmlformats.org/officeDocument/2006/relationships/image" Target="../media/image11.svg"/><Relationship Id="rId9" Type="http://schemas.openxmlformats.org/officeDocument/2006/relationships/image" Target="../media/image2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1BE7B3-5B24-455C-A26A-DFE739534DE3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AE28545C-B4A4-4275-91FA-505481710E0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Thank you all for your help and participation!</a:t>
          </a:r>
        </a:p>
      </dgm:t>
    </dgm:pt>
    <dgm:pt modelId="{E7B67256-AB4A-4DE9-BEA9-2EC7EF3396C8}" type="parTrans" cxnId="{9D39E8FF-BA5D-4A95-B692-DD6E725EF4BD}">
      <dgm:prSet/>
      <dgm:spPr/>
      <dgm:t>
        <a:bodyPr/>
        <a:lstStyle/>
        <a:p>
          <a:endParaRPr lang="en-US"/>
        </a:p>
      </dgm:t>
    </dgm:pt>
    <dgm:pt modelId="{90AA4404-EE0C-43EC-B68C-C9C15028D437}" type="sibTrans" cxnId="{9D39E8FF-BA5D-4A95-B692-DD6E725EF4BD}">
      <dgm:prSet/>
      <dgm:spPr/>
      <dgm:t>
        <a:bodyPr/>
        <a:lstStyle/>
        <a:p>
          <a:endParaRPr lang="en-US"/>
        </a:p>
      </dgm:t>
    </dgm:pt>
    <dgm:pt modelId="{D3C95A7C-E736-48F1-9EFC-3AF43451E4A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We have hosted this tournament for many years and we hope for the best even with our new tournament style of virtual competition</a:t>
          </a:r>
        </a:p>
      </dgm:t>
    </dgm:pt>
    <dgm:pt modelId="{6EAF22D7-003C-4761-B978-62170307D434}" type="parTrans" cxnId="{2AD9BC27-75B9-419B-87EE-5815684AFE01}">
      <dgm:prSet/>
      <dgm:spPr/>
      <dgm:t>
        <a:bodyPr/>
        <a:lstStyle/>
        <a:p>
          <a:endParaRPr lang="en-US"/>
        </a:p>
      </dgm:t>
    </dgm:pt>
    <dgm:pt modelId="{C766C602-0EBF-4328-8634-243B4FBF9F9E}" type="sibTrans" cxnId="{2AD9BC27-75B9-419B-87EE-5815684AFE01}">
      <dgm:prSet/>
      <dgm:spPr/>
      <dgm:t>
        <a:bodyPr/>
        <a:lstStyle/>
        <a:p>
          <a:endParaRPr lang="en-US"/>
        </a:p>
      </dgm:t>
    </dgm:pt>
    <dgm:pt modelId="{68F3229D-E923-4A0D-AD2D-F27BFBB331A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We will be hosting this tournament for the next three days, October 16</a:t>
          </a:r>
          <a:r>
            <a:rPr lang="en-US" baseline="30000" dirty="0">
              <a:latin typeface="Arial" panose="020B0604020202020204" pitchFamily="34" charset="0"/>
              <a:cs typeface="Arial" panose="020B0604020202020204" pitchFamily="34" charset="0"/>
            </a:rPr>
            <a:t>th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– 18</a:t>
          </a:r>
          <a:r>
            <a:rPr lang="en-US" baseline="30000" dirty="0">
              <a:latin typeface="Arial" panose="020B0604020202020204" pitchFamily="34" charset="0"/>
              <a:cs typeface="Arial" panose="020B0604020202020204" pitchFamily="34" charset="0"/>
            </a:rPr>
            <a:t>th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</dgm:t>
    </dgm:pt>
    <dgm:pt modelId="{3147B6D1-9E48-4C01-B314-5DECCE284CA9}" type="parTrans" cxnId="{DE159747-D9DA-4A29-98F3-855BD8591C93}">
      <dgm:prSet/>
      <dgm:spPr/>
      <dgm:t>
        <a:bodyPr/>
        <a:lstStyle/>
        <a:p>
          <a:endParaRPr lang="en-US"/>
        </a:p>
      </dgm:t>
    </dgm:pt>
    <dgm:pt modelId="{A51A9F4B-0F30-4182-BC79-695B240EFE3B}" type="sibTrans" cxnId="{DE159747-D9DA-4A29-98F3-855BD8591C93}">
      <dgm:prSet/>
      <dgm:spPr/>
      <dgm:t>
        <a:bodyPr/>
        <a:lstStyle/>
        <a:p>
          <a:endParaRPr lang="en-US"/>
        </a:p>
      </dgm:t>
    </dgm:pt>
    <dgm:pt modelId="{E8614591-8118-4E65-8D84-0E269437ECEE}" type="pres">
      <dgm:prSet presAssocID="{B01BE7B3-5B24-455C-A26A-DFE739534DE3}" presName="root" presStyleCnt="0">
        <dgm:presLayoutVars>
          <dgm:dir/>
          <dgm:resizeHandles val="exact"/>
        </dgm:presLayoutVars>
      </dgm:prSet>
      <dgm:spPr/>
    </dgm:pt>
    <dgm:pt modelId="{353435CA-16A7-4F75-95CD-305344F32DF9}" type="pres">
      <dgm:prSet presAssocID="{AE28545C-B4A4-4275-91FA-505481710E06}" presName="compNode" presStyleCnt="0"/>
      <dgm:spPr/>
    </dgm:pt>
    <dgm:pt modelId="{2C495723-957E-4FCF-BF70-B68B00DDB34B}" type="pres">
      <dgm:prSet presAssocID="{AE28545C-B4A4-4275-91FA-505481710E06}" presName="bgRect" presStyleLbl="bgShp" presStyleIdx="0" presStyleCnt="3"/>
      <dgm:spPr/>
    </dgm:pt>
    <dgm:pt modelId="{927C9070-C031-4FA6-9B6B-D2725648A77C}" type="pres">
      <dgm:prSet presAssocID="{AE28545C-B4A4-4275-91FA-505481710E06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ngel Face Outline"/>
        </a:ext>
      </dgm:extLst>
    </dgm:pt>
    <dgm:pt modelId="{CAF1B15A-AA34-4690-82DF-0AD4AB19755F}" type="pres">
      <dgm:prSet presAssocID="{AE28545C-B4A4-4275-91FA-505481710E06}" presName="spaceRect" presStyleCnt="0"/>
      <dgm:spPr/>
    </dgm:pt>
    <dgm:pt modelId="{FF89D210-8888-45F4-B999-3BDCBDBE3DB7}" type="pres">
      <dgm:prSet presAssocID="{AE28545C-B4A4-4275-91FA-505481710E06}" presName="parTx" presStyleLbl="revTx" presStyleIdx="0" presStyleCnt="3">
        <dgm:presLayoutVars>
          <dgm:chMax val="0"/>
          <dgm:chPref val="0"/>
        </dgm:presLayoutVars>
      </dgm:prSet>
      <dgm:spPr/>
    </dgm:pt>
    <dgm:pt modelId="{BFF2AEAF-4F32-4CF6-833E-70C037696111}" type="pres">
      <dgm:prSet presAssocID="{90AA4404-EE0C-43EC-B68C-C9C15028D437}" presName="sibTrans" presStyleCnt="0"/>
      <dgm:spPr/>
    </dgm:pt>
    <dgm:pt modelId="{2F70202A-0349-49FF-86B0-B6804FF758CD}" type="pres">
      <dgm:prSet presAssocID="{D3C95A7C-E736-48F1-9EFC-3AF43451E4AA}" presName="compNode" presStyleCnt="0"/>
      <dgm:spPr/>
    </dgm:pt>
    <dgm:pt modelId="{26D6BE55-CB96-45F7-B7B1-C086EC8E8C23}" type="pres">
      <dgm:prSet presAssocID="{D3C95A7C-E736-48F1-9EFC-3AF43451E4AA}" presName="bgRect" presStyleLbl="bgShp" presStyleIdx="1" presStyleCnt="3"/>
      <dgm:spPr/>
    </dgm:pt>
    <dgm:pt modelId="{7B195760-D9CF-4F9E-9D2B-1B682C9E525E}" type="pres">
      <dgm:prSet presAssocID="{D3C95A7C-E736-48F1-9EFC-3AF43451E4A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rophy"/>
        </a:ext>
      </dgm:extLst>
    </dgm:pt>
    <dgm:pt modelId="{52B30778-5081-492D-8874-E94BD24024D4}" type="pres">
      <dgm:prSet presAssocID="{D3C95A7C-E736-48F1-9EFC-3AF43451E4AA}" presName="spaceRect" presStyleCnt="0"/>
      <dgm:spPr/>
    </dgm:pt>
    <dgm:pt modelId="{580FEB2D-4F40-437B-BA00-9A20010E28F7}" type="pres">
      <dgm:prSet presAssocID="{D3C95A7C-E736-48F1-9EFC-3AF43451E4AA}" presName="parTx" presStyleLbl="revTx" presStyleIdx="1" presStyleCnt="3">
        <dgm:presLayoutVars>
          <dgm:chMax val="0"/>
          <dgm:chPref val="0"/>
        </dgm:presLayoutVars>
      </dgm:prSet>
      <dgm:spPr/>
    </dgm:pt>
    <dgm:pt modelId="{DFF2E737-4796-4E50-80A4-C6D061B09A5D}" type="pres">
      <dgm:prSet presAssocID="{C766C602-0EBF-4328-8634-243B4FBF9F9E}" presName="sibTrans" presStyleCnt="0"/>
      <dgm:spPr/>
    </dgm:pt>
    <dgm:pt modelId="{1728FD7C-45FA-4ACE-8050-F263FAF865B3}" type="pres">
      <dgm:prSet presAssocID="{68F3229D-E923-4A0D-AD2D-F27BFBB331AA}" presName="compNode" presStyleCnt="0"/>
      <dgm:spPr/>
    </dgm:pt>
    <dgm:pt modelId="{E5AA7C69-C02F-47CB-A46F-165B15E9A4F3}" type="pres">
      <dgm:prSet presAssocID="{68F3229D-E923-4A0D-AD2D-F27BFBB331AA}" presName="bgRect" presStyleLbl="bgShp" presStyleIdx="2" presStyleCnt="3"/>
      <dgm:spPr/>
    </dgm:pt>
    <dgm:pt modelId="{4AA710F2-CD7E-4DFB-B20A-FE7C36B44EDB}" type="pres">
      <dgm:prSet presAssocID="{68F3229D-E923-4A0D-AD2D-F27BFBB331AA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on Viewing Ceremony"/>
        </a:ext>
      </dgm:extLst>
    </dgm:pt>
    <dgm:pt modelId="{FDF99F5A-2895-45BD-B3BD-6CCCF3B8FB19}" type="pres">
      <dgm:prSet presAssocID="{68F3229D-E923-4A0D-AD2D-F27BFBB331AA}" presName="spaceRect" presStyleCnt="0"/>
      <dgm:spPr/>
    </dgm:pt>
    <dgm:pt modelId="{C3B8399A-1251-4605-95C6-BAA36B159A0E}" type="pres">
      <dgm:prSet presAssocID="{68F3229D-E923-4A0D-AD2D-F27BFBB331AA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2AD9BC27-75B9-419B-87EE-5815684AFE01}" srcId="{B01BE7B3-5B24-455C-A26A-DFE739534DE3}" destId="{D3C95A7C-E736-48F1-9EFC-3AF43451E4AA}" srcOrd="1" destOrd="0" parTransId="{6EAF22D7-003C-4761-B978-62170307D434}" sibTransId="{C766C602-0EBF-4328-8634-243B4FBF9F9E}"/>
    <dgm:cxn modelId="{DE159747-D9DA-4A29-98F3-855BD8591C93}" srcId="{B01BE7B3-5B24-455C-A26A-DFE739534DE3}" destId="{68F3229D-E923-4A0D-AD2D-F27BFBB331AA}" srcOrd="2" destOrd="0" parTransId="{3147B6D1-9E48-4C01-B314-5DECCE284CA9}" sibTransId="{A51A9F4B-0F30-4182-BC79-695B240EFE3B}"/>
    <dgm:cxn modelId="{4FB9DB6B-7989-49DA-BC3A-78BCCBDF2852}" type="presOf" srcId="{68F3229D-E923-4A0D-AD2D-F27BFBB331AA}" destId="{C3B8399A-1251-4605-95C6-BAA36B159A0E}" srcOrd="0" destOrd="0" presId="urn:microsoft.com/office/officeart/2018/2/layout/IconVerticalSolidList"/>
    <dgm:cxn modelId="{90387982-CA9B-4FD6-8AEA-F8AAFC126BB2}" type="presOf" srcId="{B01BE7B3-5B24-455C-A26A-DFE739534DE3}" destId="{E8614591-8118-4E65-8D84-0E269437ECEE}" srcOrd="0" destOrd="0" presId="urn:microsoft.com/office/officeart/2018/2/layout/IconVerticalSolidList"/>
    <dgm:cxn modelId="{D96EA1AE-6441-455A-A291-CCB99193821E}" type="presOf" srcId="{D3C95A7C-E736-48F1-9EFC-3AF43451E4AA}" destId="{580FEB2D-4F40-437B-BA00-9A20010E28F7}" srcOrd="0" destOrd="0" presId="urn:microsoft.com/office/officeart/2018/2/layout/IconVerticalSolidList"/>
    <dgm:cxn modelId="{751E48EA-2A07-4A69-ACE2-93408704CB35}" type="presOf" srcId="{AE28545C-B4A4-4275-91FA-505481710E06}" destId="{FF89D210-8888-45F4-B999-3BDCBDBE3DB7}" srcOrd="0" destOrd="0" presId="urn:microsoft.com/office/officeart/2018/2/layout/IconVerticalSolidList"/>
    <dgm:cxn modelId="{9D39E8FF-BA5D-4A95-B692-DD6E725EF4BD}" srcId="{B01BE7B3-5B24-455C-A26A-DFE739534DE3}" destId="{AE28545C-B4A4-4275-91FA-505481710E06}" srcOrd="0" destOrd="0" parTransId="{E7B67256-AB4A-4DE9-BEA9-2EC7EF3396C8}" sibTransId="{90AA4404-EE0C-43EC-B68C-C9C15028D437}"/>
    <dgm:cxn modelId="{C308457E-8B28-4FED-8AA0-08662706E8CC}" type="presParOf" srcId="{E8614591-8118-4E65-8D84-0E269437ECEE}" destId="{353435CA-16A7-4F75-95CD-305344F32DF9}" srcOrd="0" destOrd="0" presId="urn:microsoft.com/office/officeart/2018/2/layout/IconVerticalSolidList"/>
    <dgm:cxn modelId="{DAD4A24F-4F9E-410C-AD0B-5E9F0CEAD200}" type="presParOf" srcId="{353435CA-16A7-4F75-95CD-305344F32DF9}" destId="{2C495723-957E-4FCF-BF70-B68B00DDB34B}" srcOrd="0" destOrd="0" presId="urn:microsoft.com/office/officeart/2018/2/layout/IconVerticalSolidList"/>
    <dgm:cxn modelId="{7B2D4FE5-C0DA-4174-A2C8-917A3825AFBB}" type="presParOf" srcId="{353435CA-16A7-4F75-95CD-305344F32DF9}" destId="{927C9070-C031-4FA6-9B6B-D2725648A77C}" srcOrd="1" destOrd="0" presId="urn:microsoft.com/office/officeart/2018/2/layout/IconVerticalSolidList"/>
    <dgm:cxn modelId="{82ADD9EF-4ADC-4019-A2C2-45D76FFA6BA0}" type="presParOf" srcId="{353435CA-16A7-4F75-95CD-305344F32DF9}" destId="{CAF1B15A-AA34-4690-82DF-0AD4AB19755F}" srcOrd="2" destOrd="0" presId="urn:microsoft.com/office/officeart/2018/2/layout/IconVerticalSolidList"/>
    <dgm:cxn modelId="{06F00F59-C8D6-4A1D-A70D-4F3FCFE131C9}" type="presParOf" srcId="{353435CA-16A7-4F75-95CD-305344F32DF9}" destId="{FF89D210-8888-45F4-B999-3BDCBDBE3DB7}" srcOrd="3" destOrd="0" presId="urn:microsoft.com/office/officeart/2018/2/layout/IconVerticalSolidList"/>
    <dgm:cxn modelId="{54B68AB8-CF1C-48D9-8998-76161EE97CB9}" type="presParOf" srcId="{E8614591-8118-4E65-8D84-0E269437ECEE}" destId="{BFF2AEAF-4F32-4CF6-833E-70C037696111}" srcOrd="1" destOrd="0" presId="urn:microsoft.com/office/officeart/2018/2/layout/IconVerticalSolidList"/>
    <dgm:cxn modelId="{0CDCA195-3810-4083-B79B-1410A2F1B78F}" type="presParOf" srcId="{E8614591-8118-4E65-8D84-0E269437ECEE}" destId="{2F70202A-0349-49FF-86B0-B6804FF758CD}" srcOrd="2" destOrd="0" presId="urn:microsoft.com/office/officeart/2018/2/layout/IconVerticalSolidList"/>
    <dgm:cxn modelId="{98D817BF-DC92-4A2A-BDB9-0D00FA314DC5}" type="presParOf" srcId="{2F70202A-0349-49FF-86B0-B6804FF758CD}" destId="{26D6BE55-CB96-45F7-B7B1-C086EC8E8C23}" srcOrd="0" destOrd="0" presId="urn:microsoft.com/office/officeart/2018/2/layout/IconVerticalSolidList"/>
    <dgm:cxn modelId="{09C1A7C2-8B6F-4CD1-885A-9936F9955596}" type="presParOf" srcId="{2F70202A-0349-49FF-86B0-B6804FF758CD}" destId="{7B195760-D9CF-4F9E-9D2B-1B682C9E525E}" srcOrd="1" destOrd="0" presId="urn:microsoft.com/office/officeart/2018/2/layout/IconVerticalSolidList"/>
    <dgm:cxn modelId="{F517B4E6-9B9A-46E4-80F3-079E77E91725}" type="presParOf" srcId="{2F70202A-0349-49FF-86B0-B6804FF758CD}" destId="{52B30778-5081-492D-8874-E94BD24024D4}" srcOrd="2" destOrd="0" presId="urn:microsoft.com/office/officeart/2018/2/layout/IconVerticalSolidList"/>
    <dgm:cxn modelId="{6FE654A6-1313-4E4D-BF29-161D16B220F7}" type="presParOf" srcId="{2F70202A-0349-49FF-86B0-B6804FF758CD}" destId="{580FEB2D-4F40-437B-BA00-9A20010E28F7}" srcOrd="3" destOrd="0" presId="urn:microsoft.com/office/officeart/2018/2/layout/IconVerticalSolidList"/>
    <dgm:cxn modelId="{B9116D56-9383-49D7-BFAA-697E8CAE1CC8}" type="presParOf" srcId="{E8614591-8118-4E65-8D84-0E269437ECEE}" destId="{DFF2E737-4796-4E50-80A4-C6D061B09A5D}" srcOrd="3" destOrd="0" presId="urn:microsoft.com/office/officeart/2018/2/layout/IconVerticalSolidList"/>
    <dgm:cxn modelId="{0D45385D-B9AA-4EC1-A375-64D22654BFBF}" type="presParOf" srcId="{E8614591-8118-4E65-8D84-0E269437ECEE}" destId="{1728FD7C-45FA-4ACE-8050-F263FAF865B3}" srcOrd="4" destOrd="0" presId="urn:microsoft.com/office/officeart/2018/2/layout/IconVerticalSolidList"/>
    <dgm:cxn modelId="{B70FE62D-965B-42C4-B844-4E7D747DAF00}" type="presParOf" srcId="{1728FD7C-45FA-4ACE-8050-F263FAF865B3}" destId="{E5AA7C69-C02F-47CB-A46F-165B15E9A4F3}" srcOrd="0" destOrd="0" presId="urn:microsoft.com/office/officeart/2018/2/layout/IconVerticalSolidList"/>
    <dgm:cxn modelId="{21110D4E-1855-48AF-B858-BF78FA129674}" type="presParOf" srcId="{1728FD7C-45FA-4ACE-8050-F263FAF865B3}" destId="{4AA710F2-CD7E-4DFB-B20A-FE7C36B44EDB}" srcOrd="1" destOrd="0" presId="urn:microsoft.com/office/officeart/2018/2/layout/IconVerticalSolidList"/>
    <dgm:cxn modelId="{D75BAB3E-2830-4E69-9582-04BF70FDB682}" type="presParOf" srcId="{1728FD7C-45FA-4ACE-8050-F263FAF865B3}" destId="{FDF99F5A-2895-45BD-B3BD-6CCCF3B8FB19}" srcOrd="2" destOrd="0" presId="urn:microsoft.com/office/officeart/2018/2/layout/IconVerticalSolidList"/>
    <dgm:cxn modelId="{4DE4EF05-EC06-4369-A97B-B7772AD2B88E}" type="presParOf" srcId="{1728FD7C-45FA-4ACE-8050-F263FAF865B3}" destId="{C3B8399A-1251-4605-95C6-BAA36B159A0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BFD193F-6B70-40F2-A678-8A4075B65E5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5D8BFFE3-01AB-4F34-BD6F-0A75EFE028A0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Please make sure to keep your camera on during the competition</a:t>
          </a:r>
        </a:p>
      </dgm:t>
    </dgm:pt>
    <dgm:pt modelId="{2D355D20-C3FB-4C7E-BF59-B6CB698A0843}" type="parTrans" cxnId="{DA8E413A-E03A-4E3F-ADF3-8F8BEC83387B}">
      <dgm:prSet/>
      <dgm:spPr/>
      <dgm:t>
        <a:bodyPr/>
        <a:lstStyle/>
        <a:p>
          <a:endParaRPr lang="en-US"/>
        </a:p>
      </dgm:t>
    </dgm:pt>
    <dgm:pt modelId="{1796AD94-0B26-40EA-8B7D-1AD020458C4B}" type="sibTrans" cxnId="{DA8E413A-E03A-4E3F-ADF3-8F8BEC83387B}">
      <dgm:prSet/>
      <dgm:spPr/>
      <dgm:t>
        <a:bodyPr/>
        <a:lstStyle/>
        <a:p>
          <a:endParaRPr lang="en-US"/>
        </a:p>
      </dgm:t>
    </dgm:pt>
    <dgm:pt modelId="{062591DB-151A-496F-A4C8-23BF1300909F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Ask your participants if possible to keep their camera on &amp; to have their audios off</a:t>
          </a:r>
        </a:p>
      </dgm:t>
    </dgm:pt>
    <dgm:pt modelId="{0A3CABFB-124A-465D-B9AC-2C66B4E3BDC5}" type="parTrans" cxnId="{D5701E94-07DB-4E2E-9D1D-80634B1B2E37}">
      <dgm:prSet/>
      <dgm:spPr/>
      <dgm:t>
        <a:bodyPr/>
        <a:lstStyle/>
        <a:p>
          <a:endParaRPr lang="en-US"/>
        </a:p>
      </dgm:t>
    </dgm:pt>
    <dgm:pt modelId="{9A0A2A7D-0F16-457E-AE04-AB5A8D8EEF85}" type="sibTrans" cxnId="{D5701E94-07DB-4E2E-9D1D-80634B1B2E37}">
      <dgm:prSet/>
      <dgm:spPr/>
      <dgm:t>
        <a:bodyPr/>
        <a:lstStyle/>
        <a:p>
          <a:endParaRPr lang="en-US"/>
        </a:p>
      </dgm:t>
    </dgm:pt>
    <dgm:pt modelId="{278B92B0-AB7A-4282-A1B4-29F426416BC4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Keep your phones on silent during the round</a:t>
          </a:r>
        </a:p>
      </dgm:t>
    </dgm:pt>
    <dgm:pt modelId="{67789BCE-5A37-4473-8BEE-9B1A6CFF323E}" type="parTrans" cxnId="{F9148733-E134-42A5-8BD8-3328AE5A383C}">
      <dgm:prSet/>
      <dgm:spPr/>
      <dgm:t>
        <a:bodyPr/>
        <a:lstStyle/>
        <a:p>
          <a:endParaRPr lang="en-US"/>
        </a:p>
      </dgm:t>
    </dgm:pt>
    <dgm:pt modelId="{C6314604-913D-4E10-B862-DE53879CC880}" type="sibTrans" cxnId="{F9148733-E134-42A5-8BD8-3328AE5A383C}">
      <dgm:prSet/>
      <dgm:spPr/>
      <dgm:t>
        <a:bodyPr/>
        <a:lstStyle/>
        <a:p>
          <a:endParaRPr lang="en-US"/>
        </a:p>
      </dgm:t>
    </dgm:pt>
    <dgm:pt modelId="{97622BCE-F94D-40EF-A3FE-2D979A19BA89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Try not to judge the students based on their background, camera quality, &amp; WIFI quality, or whether they stand or sit to present</a:t>
          </a:r>
        </a:p>
      </dgm:t>
    </dgm:pt>
    <dgm:pt modelId="{0B9BCE74-F618-4A74-93F8-9EC80E8CB78E}" type="parTrans" cxnId="{9FF589E8-B3CE-47CE-BE5D-50A891430E08}">
      <dgm:prSet/>
      <dgm:spPr/>
      <dgm:t>
        <a:bodyPr/>
        <a:lstStyle/>
        <a:p>
          <a:endParaRPr lang="en-US"/>
        </a:p>
      </dgm:t>
    </dgm:pt>
    <dgm:pt modelId="{D0D8848A-C02C-4D3E-8969-9A6EEFD20A41}" type="sibTrans" cxnId="{9FF589E8-B3CE-47CE-BE5D-50A891430E08}">
      <dgm:prSet/>
      <dgm:spPr/>
      <dgm:t>
        <a:bodyPr/>
        <a:lstStyle/>
        <a:p>
          <a:endParaRPr lang="en-US"/>
        </a:p>
      </dgm:t>
    </dgm:pt>
    <dgm:pt modelId="{3AD5B2E3-3915-41DF-B116-7004A2475C5C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Make sure to check your texts/email AND tabroom.com 15 to 20 minutes before a round to check if you have a ballot to judge</a:t>
          </a:r>
        </a:p>
      </dgm:t>
    </dgm:pt>
    <dgm:pt modelId="{5FB4A6DF-0103-4B40-AF43-398814CB0B5E}" type="parTrans" cxnId="{756A87EB-64A2-4324-ADCD-D3BA53C8D26C}">
      <dgm:prSet/>
      <dgm:spPr/>
      <dgm:t>
        <a:bodyPr/>
        <a:lstStyle/>
        <a:p>
          <a:endParaRPr lang="en-US"/>
        </a:p>
      </dgm:t>
    </dgm:pt>
    <dgm:pt modelId="{27AE558B-7311-4C9B-B012-C028E2AD3AAE}" type="sibTrans" cxnId="{756A87EB-64A2-4324-ADCD-D3BA53C8D26C}">
      <dgm:prSet/>
      <dgm:spPr/>
      <dgm:t>
        <a:bodyPr/>
        <a:lstStyle/>
        <a:p>
          <a:endParaRPr lang="en-US"/>
        </a:p>
      </dgm:t>
    </dgm:pt>
    <dgm:pt modelId="{BF9A8851-68F0-4E84-BDA3-657EF6A0A94E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Constant communication is critical if you have any questions throughout the day so we can best assist you</a:t>
          </a:r>
        </a:p>
        <a:p>
          <a:endParaRPr lang="en-US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52FEEA7-EBCC-4407-9F10-5F41A5001A2A}" type="parTrans" cxnId="{DA34DA2F-9E6E-4B18-B991-14F51A53EF72}">
      <dgm:prSet/>
      <dgm:spPr/>
      <dgm:t>
        <a:bodyPr/>
        <a:lstStyle/>
        <a:p>
          <a:endParaRPr lang="en-US"/>
        </a:p>
      </dgm:t>
    </dgm:pt>
    <dgm:pt modelId="{31E01C74-FB0E-4606-901D-3B97C630E86A}" type="sibTrans" cxnId="{DA34DA2F-9E6E-4B18-B991-14F51A53EF72}">
      <dgm:prSet/>
      <dgm:spPr/>
      <dgm:t>
        <a:bodyPr/>
        <a:lstStyle/>
        <a:p>
          <a:endParaRPr lang="en-US"/>
        </a:p>
      </dgm:t>
    </dgm:pt>
    <dgm:pt modelId="{0C085D7D-EDA6-4DC2-8E6B-8764A90E0377}" type="pres">
      <dgm:prSet presAssocID="{4BFD193F-6B70-40F2-A678-8A4075B65E51}" presName="root" presStyleCnt="0">
        <dgm:presLayoutVars>
          <dgm:dir/>
          <dgm:resizeHandles val="exact"/>
        </dgm:presLayoutVars>
      </dgm:prSet>
      <dgm:spPr/>
    </dgm:pt>
    <dgm:pt modelId="{8709B59C-E035-4045-B77C-EF9E1208D7A8}" type="pres">
      <dgm:prSet presAssocID="{5D8BFFE3-01AB-4F34-BD6F-0A75EFE028A0}" presName="compNode" presStyleCnt="0"/>
      <dgm:spPr/>
    </dgm:pt>
    <dgm:pt modelId="{56688951-8613-4ED7-9C23-1F3A99E65F89}" type="pres">
      <dgm:prSet presAssocID="{5D8BFFE3-01AB-4F34-BD6F-0A75EFE028A0}" presName="bgRect" presStyleLbl="bgShp" presStyleIdx="0" presStyleCnt="6"/>
      <dgm:spPr/>
    </dgm:pt>
    <dgm:pt modelId="{0BFF775D-227C-4CE1-86A5-0613BDC1DF4A}" type="pres">
      <dgm:prSet presAssocID="{5D8BFFE3-01AB-4F34-BD6F-0A75EFE028A0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mera"/>
        </a:ext>
      </dgm:extLst>
    </dgm:pt>
    <dgm:pt modelId="{4356464A-2F23-4F25-86D2-00ACD5ACFF72}" type="pres">
      <dgm:prSet presAssocID="{5D8BFFE3-01AB-4F34-BD6F-0A75EFE028A0}" presName="spaceRect" presStyleCnt="0"/>
      <dgm:spPr/>
    </dgm:pt>
    <dgm:pt modelId="{DD467A94-83B5-4736-83B9-F86179826DEE}" type="pres">
      <dgm:prSet presAssocID="{5D8BFFE3-01AB-4F34-BD6F-0A75EFE028A0}" presName="parTx" presStyleLbl="revTx" presStyleIdx="0" presStyleCnt="6">
        <dgm:presLayoutVars>
          <dgm:chMax val="0"/>
          <dgm:chPref val="0"/>
        </dgm:presLayoutVars>
      </dgm:prSet>
      <dgm:spPr/>
    </dgm:pt>
    <dgm:pt modelId="{0C56E66D-8587-4338-90FB-70970C0E1FE2}" type="pres">
      <dgm:prSet presAssocID="{1796AD94-0B26-40EA-8B7D-1AD020458C4B}" presName="sibTrans" presStyleCnt="0"/>
      <dgm:spPr/>
    </dgm:pt>
    <dgm:pt modelId="{58D028D5-FDBB-42EB-B6FE-F1DA86C59CC9}" type="pres">
      <dgm:prSet presAssocID="{062591DB-151A-496F-A4C8-23BF1300909F}" presName="compNode" presStyleCnt="0"/>
      <dgm:spPr/>
    </dgm:pt>
    <dgm:pt modelId="{9A9C363B-1E89-4CFF-972D-0AA08EE944B7}" type="pres">
      <dgm:prSet presAssocID="{062591DB-151A-496F-A4C8-23BF1300909F}" presName="bgRect" presStyleLbl="bgShp" presStyleIdx="1" presStyleCnt="6"/>
      <dgm:spPr/>
    </dgm:pt>
    <dgm:pt modelId="{A10935EB-CC7A-4957-9CF3-F6200D3D6043}" type="pres">
      <dgm:prSet presAssocID="{062591DB-151A-496F-A4C8-23BF1300909F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ecurity Camera"/>
        </a:ext>
      </dgm:extLst>
    </dgm:pt>
    <dgm:pt modelId="{4B0B4F3F-956B-412E-902F-00B7562A2A70}" type="pres">
      <dgm:prSet presAssocID="{062591DB-151A-496F-A4C8-23BF1300909F}" presName="spaceRect" presStyleCnt="0"/>
      <dgm:spPr/>
    </dgm:pt>
    <dgm:pt modelId="{D84CA314-444B-4047-8D77-8CD6CB25AE5C}" type="pres">
      <dgm:prSet presAssocID="{062591DB-151A-496F-A4C8-23BF1300909F}" presName="parTx" presStyleLbl="revTx" presStyleIdx="1" presStyleCnt="6">
        <dgm:presLayoutVars>
          <dgm:chMax val="0"/>
          <dgm:chPref val="0"/>
        </dgm:presLayoutVars>
      </dgm:prSet>
      <dgm:spPr/>
    </dgm:pt>
    <dgm:pt modelId="{08850DD9-B735-49B9-AA54-5453233C42AF}" type="pres">
      <dgm:prSet presAssocID="{9A0A2A7D-0F16-457E-AE04-AB5A8D8EEF85}" presName="sibTrans" presStyleCnt="0"/>
      <dgm:spPr/>
    </dgm:pt>
    <dgm:pt modelId="{C9EC188C-C5E5-421A-8BF2-816D77E2799A}" type="pres">
      <dgm:prSet presAssocID="{278B92B0-AB7A-4282-A1B4-29F426416BC4}" presName="compNode" presStyleCnt="0"/>
      <dgm:spPr/>
    </dgm:pt>
    <dgm:pt modelId="{4FDE578A-F5EA-4D20-B26B-3EB01DD00E6A}" type="pres">
      <dgm:prSet presAssocID="{278B92B0-AB7A-4282-A1B4-29F426416BC4}" presName="bgRect" presStyleLbl="bgShp" presStyleIdx="2" presStyleCnt="6"/>
      <dgm:spPr/>
    </dgm:pt>
    <dgm:pt modelId="{3332CAE9-292B-48F3-904B-30C017D5D179}" type="pres">
      <dgm:prSet presAssocID="{278B92B0-AB7A-4282-A1B4-29F426416BC4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mart Phone"/>
        </a:ext>
      </dgm:extLst>
    </dgm:pt>
    <dgm:pt modelId="{58F59A42-4B88-48EC-B392-6DA1C14EDD7F}" type="pres">
      <dgm:prSet presAssocID="{278B92B0-AB7A-4282-A1B4-29F426416BC4}" presName="spaceRect" presStyleCnt="0"/>
      <dgm:spPr/>
    </dgm:pt>
    <dgm:pt modelId="{F48C1321-C484-4DE7-AC1F-4E927DDA7400}" type="pres">
      <dgm:prSet presAssocID="{278B92B0-AB7A-4282-A1B4-29F426416BC4}" presName="parTx" presStyleLbl="revTx" presStyleIdx="2" presStyleCnt="6">
        <dgm:presLayoutVars>
          <dgm:chMax val="0"/>
          <dgm:chPref val="0"/>
        </dgm:presLayoutVars>
      </dgm:prSet>
      <dgm:spPr/>
    </dgm:pt>
    <dgm:pt modelId="{33EBEFCA-D955-49FE-BEA6-ED5BA9B49984}" type="pres">
      <dgm:prSet presAssocID="{C6314604-913D-4E10-B862-DE53879CC880}" presName="sibTrans" presStyleCnt="0"/>
      <dgm:spPr/>
    </dgm:pt>
    <dgm:pt modelId="{37B7684D-D715-47B4-A7C6-54BE4BF8B697}" type="pres">
      <dgm:prSet presAssocID="{97622BCE-F94D-40EF-A3FE-2D979A19BA89}" presName="compNode" presStyleCnt="0"/>
      <dgm:spPr/>
    </dgm:pt>
    <dgm:pt modelId="{C566D9A3-93E7-4DE5-A4BC-4D26B838FA5E}" type="pres">
      <dgm:prSet presAssocID="{97622BCE-F94D-40EF-A3FE-2D979A19BA89}" presName="bgRect" presStyleLbl="bgShp" presStyleIdx="3" presStyleCnt="6"/>
      <dgm:spPr/>
    </dgm:pt>
    <dgm:pt modelId="{5EBE6692-977F-4440-BEED-CF9CEB352635}" type="pres">
      <dgm:prSet presAssocID="{97622BCE-F94D-40EF-A3FE-2D979A19BA89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udge"/>
        </a:ext>
      </dgm:extLst>
    </dgm:pt>
    <dgm:pt modelId="{0C1AA72B-3F8F-418D-B144-1686A3345A9D}" type="pres">
      <dgm:prSet presAssocID="{97622BCE-F94D-40EF-A3FE-2D979A19BA89}" presName="spaceRect" presStyleCnt="0"/>
      <dgm:spPr/>
    </dgm:pt>
    <dgm:pt modelId="{8FC20CAD-CB86-4B6E-A3A4-FC479C22197F}" type="pres">
      <dgm:prSet presAssocID="{97622BCE-F94D-40EF-A3FE-2D979A19BA89}" presName="parTx" presStyleLbl="revTx" presStyleIdx="3" presStyleCnt="6">
        <dgm:presLayoutVars>
          <dgm:chMax val="0"/>
          <dgm:chPref val="0"/>
        </dgm:presLayoutVars>
      </dgm:prSet>
      <dgm:spPr/>
    </dgm:pt>
    <dgm:pt modelId="{C32933E0-6D06-4DAA-831B-9E9F54683A21}" type="pres">
      <dgm:prSet presAssocID="{D0D8848A-C02C-4D3E-8969-9A6EEFD20A41}" presName="sibTrans" presStyleCnt="0"/>
      <dgm:spPr/>
    </dgm:pt>
    <dgm:pt modelId="{E428F2D8-1E20-49CD-8218-94F01E3CB738}" type="pres">
      <dgm:prSet presAssocID="{3AD5B2E3-3915-41DF-B116-7004A2475C5C}" presName="compNode" presStyleCnt="0"/>
      <dgm:spPr/>
    </dgm:pt>
    <dgm:pt modelId="{104BAA3C-54FA-45F4-BD7B-4E09C2C0D782}" type="pres">
      <dgm:prSet presAssocID="{3AD5B2E3-3915-41DF-B116-7004A2475C5C}" presName="bgRect" presStyleLbl="bgShp" presStyleIdx="4" presStyleCnt="6"/>
      <dgm:spPr/>
    </dgm:pt>
    <dgm:pt modelId="{6443BBEF-C122-4C07-BD7D-8C683368E2DF}" type="pres">
      <dgm:prSet presAssocID="{3AD5B2E3-3915-41DF-B116-7004A2475C5C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2266F2A1-9599-4F9A-8E1E-F327CF1F2667}" type="pres">
      <dgm:prSet presAssocID="{3AD5B2E3-3915-41DF-B116-7004A2475C5C}" presName="spaceRect" presStyleCnt="0"/>
      <dgm:spPr/>
    </dgm:pt>
    <dgm:pt modelId="{97D92CCE-B40F-4CF7-B768-82AE351611D0}" type="pres">
      <dgm:prSet presAssocID="{3AD5B2E3-3915-41DF-B116-7004A2475C5C}" presName="parTx" presStyleLbl="revTx" presStyleIdx="4" presStyleCnt="6">
        <dgm:presLayoutVars>
          <dgm:chMax val="0"/>
          <dgm:chPref val="0"/>
        </dgm:presLayoutVars>
      </dgm:prSet>
      <dgm:spPr/>
    </dgm:pt>
    <dgm:pt modelId="{1F954463-6893-41AA-946B-4224C068471E}" type="pres">
      <dgm:prSet presAssocID="{27AE558B-7311-4C9B-B012-C028E2AD3AAE}" presName="sibTrans" presStyleCnt="0"/>
      <dgm:spPr/>
    </dgm:pt>
    <dgm:pt modelId="{110B7E5A-2B05-47DA-B2D2-387022FB82BC}" type="pres">
      <dgm:prSet presAssocID="{BF9A8851-68F0-4E84-BDA3-657EF6A0A94E}" presName="compNode" presStyleCnt="0"/>
      <dgm:spPr/>
    </dgm:pt>
    <dgm:pt modelId="{218AEEAB-990E-4A58-99BC-82F39C8EEF26}" type="pres">
      <dgm:prSet presAssocID="{BF9A8851-68F0-4E84-BDA3-657EF6A0A94E}" presName="bgRect" presStyleLbl="bgShp" presStyleIdx="5" presStyleCnt="6"/>
      <dgm:spPr/>
    </dgm:pt>
    <dgm:pt modelId="{D4B5329D-7D16-45B8-853C-3FD663C142A7}" type="pres">
      <dgm:prSet presAssocID="{BF9A8851-68F0-4E84-BDA3-657EF6A0A94E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vel"/>
        </a:ext>
      </dgm:extLst>
    </dgm:pt>
    <dgm:pt modelId="{EA4DFD30-E11E-48AF-B840-FC2CAAC91E7C}" type="pres">
      <dgm:prSet presAssocID="{BF9A8851-68F0-4E84-BDA3-657EF6A0A94E}" presName="spaceRect" presStyleCnt="0"/>
      <dgm:spPr/>
    </dgm:pt>
    <dgm:pt modelId="{744428A5-BFB7-4262-AFBC-9D8B5D72D391}" type="pres">
      <dgm:prSet presAssocID="{BF9A8851-68F0-4E84-BDA3-657EF6A0A94E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0946740D-321F-40A0-94C0-65A572E97492}" type="presOf" srcId="{062591DB-151A-496F-A4C8-23BF1300909F}" destId="{D84CA314-444B-4047-8D77-8CD6CB25AE5C}" srcOrd="0" destOrd="0" presId="urn:microsoft.com/office/officeart/2018/2/layout/IconVerticalSolidList"/>
    <dgm:cxn modelId="{2E0B9511-E1FC-4712-B7B4-D6345EB3D214}" type="presOf" srcId="{278B92B0-AB7A-4282-A1B4-29F426416BC4}" destId="{F48C1321-C484-4DE7-AC1F-4E927DDA7400}" srcOrd="0" destOrd="0" presId="urn:microsoft.com/office/officeart/2018/2/layout/IconVerticalSolidList"/>
    <dgm:cxn modelId="{DA34DA2F-9E6E-4B18-B991-14F51A53EF72}" srcId="{4BFD193F-6B70-40F2-A678-8A4075B65E51}" destId="{BF9A8851-68F0-4E84-BDA3-657EF6A0A94E}" srcOrd="5" destOrd="0" parTransId="{C52FEEA7-EBCC-4407-9F10-5F41A5001A2A}" sibTransId="{31E01C74-FB0E-4606-901D-3B97C630E86A}"/>
    <dgm:cxn modelId="{BF12FB31-B423-495B-9DFF-A99C494F78A1}" type="presOf" srcId="{BF9A8851-68F0-4E84-BDA3-657EF6A0A94E}" destId="{744428A5-BFB7-4262-AFBC-9D8B5D72D391}" srcOrd="0" destOrd="0" presId="urn:microsoft.com/office/officeart/2018/2/layout/IconVerticalSolidList"/>
    <dgm:cxn modelId="{F9148733-E134-42A5-8BD8-3328AE5A383C}" srcId="{4BFD193F-6B70-40F2-A678-8A4075B65E51}" destId="{278B92B0-AB7A-4282-A1B4-29F426416BC4}" srcOrd="2" destOrd="0" parTransId="{67789BCE-5A37-4473-8BEE-9B1A6CFF323E}" sibTransId="{C6314604-913D-4E10-B862-DE53879CC880}"/>
    <dgm:cxn modelId="{DA8E413A-E03A-4E3F-ADF3-8F8BEC83387B}" srcId="{4BFD193F-6B70-40F2-A678-8A4075B65E51}" destId="{5D8BFFE3-01AB-4F34-BD6F-0A75EFE028A0}" srcOrd="0" destOrd="0" parTransId="{2D355D20-C3FB-4C7E-BF59-B6CB698A0843}" sibTransId="{1796AD94-0B26-40EA-8B7D-1AD020458C4B}"/>
    <dgm:cxn modelId="{18F91A63-36CF-4C71-A858-2A58A790A966}" type="presOf" srcId="{97622BCE-F94D-40EF-A3FE-2D979A19BA89}" destId="{8FC20CAD-CB86-4B6E-A3A4-FC479C22197F}" srcOrd="0" destOrd="0" presId="urn:microsoft.com/office/officeart/2018/2/layout/IconVerticalSolidList"/>
    <dgm:cxn modelId="{9A63C074-78FC-419C-A1B9-49AF7B1368EA}" type="presOf" srcId="{3AD5B2E3-3915-41DF-B116-7004A2475C5C}" destId="{97D92CCE-B40F-4CF7-B768-82AE351611D0}" srcOrd="0" destOrd="0" presId="urn:microsoft.com/office/officeart/2018/2/layout/IconVerticalSolidList"/>
    <dgm:cxn modelId="{D5701E94-07DB-4E2E-9D1D-80634B1B2E37}" srcId="{4BFD193F-6B70-40F2-A678-8A4075B65E51}" destId="{062591DB-151A-496F-A4C8-23BF1300909F}" srcOrd="1" destOrd="0" parTransId="{0A3CABFB-124A-465D-B9AC-2C66B4E3BDC5}" sibTransId="{9A0A2A7D-0F16-457E-AE04-AB5A8D8EEF85}"/>
    <dgm:cxn modelId="{14BB28C3-933A-4AF5-96F4-A927834FB505}" type="presOf" srcId="{5D8BFFE3-01AB-4F34-BD6F-0A75EFE028A0}" destId="{DD467A94-83B5-4736-83B9-F86179826DEE}" srcOrd="0" destOrd="0" presId="urn:microsoft.com/office/officeart/2018/2/layout/IconVerticalSolidList"/>
    <dgm:cxn modelId="{634AA0E3-57A4-45A4-8B3A-19A628D556A2}" type="presOf" srcId="{4BFD193F-6B70-40F2-A678-8A4075B65E51}" destId="{0C085D7D-EDA6-4DC2-8E6B-8764A90E0377}" srcOrd="0" destOrd="0" presId="urn:microsoft.com/office/officeart/2018/2/layout/IconVerticalSolidList"/>
    <dgm:cxn modelId="{9FF589E8-B3CE-47CE-BE5D-50A891430E08}" srcId="{4BFD193F-6B70-40F2-A678-8A4075B65E51}" destId="{97622BCE-F94D-40EF-A3FE-2D979A19BA89}" srcOrd="3" destOrd="0" parTransId="{0B9BCE74-F618-4A74-93F8-9EC80E8CB78E}" sibTransId="{D0D8848A-C02C-4D3E-8969-9A6EEFD20A41}"/>
    <dgm:cxn modelId="{756A87EB-64A2-4324-ADCD-D3BA53C8D26C}" srcId="{4BFD193F-6B70-40F2-A678-8A4075B65E51}" destId="{3AD5B2E3-3915-41DF-B116-7004A2475C5C}" srcOrd="4" destOrd="0" parTransId="{5FB4A6DF-0103-4B40-AF43-398814CB0B5E}" sibTransId="{27AE558B-7311-4C9B-B012-C028E2AD3AAE}"/>
    <dgm:cxn modelId="{5CB8B0A8-FB65-451C-8E9A-390BEBCB3AC6}" type="presParOf" srcId="{0C085D7D-EDA6-4DC2-8E6B-8764A90E0377}" destId="{8709B59C-E035-4045-B77C-EF9E1208D7A8}" srcOrd="0" destOrd="0" presId="urn:microsoft.com/office/officeart/2018/2/layout/IconVerticalSolidList"/>
    <dgm:cxn modelId="{FC0073E1-5707-4612-BD4F-0D73370D635A}" type="presParOf" srcId="{8709B59C-E035-4045-B77C-EF9E1208D7A8}" destId="{56688951-8613-4ED7-9C23-1F3A99E65F89}" srcOrd="0" destOrd="0" presId="urn:microsoft.com/office/officeart/2018/2/layout/IconVerticalSolidList"/>
    <dgm:cxn modelId="{AB9F8C32-81A5-4F11-B1A6-80367FA24486}" type="presParOf" srcId="{8709B59C-E035-4045-B77C-EF9E1208D7A8}" destId="{0BFF775D-227C-4CE1-86A5-0613BDC1DF4A}" srcOrd="1" destOrd="0" presId="urn:microsoft.com/office/officeart/2018/2/layout/IconVerticalSolidList"/>
    <dgm:cxn modelId="{B9FD9364-F381-401F-9B29-C4FD3E3F0BE1}" type="presParOf" srcId="{8709B59C-E035-4045-B77C-EF9E1208D7A8}" destId="{4356464A-2F23-4F25-86D2-00ACD5ACFF72}" srcOrd="2" destOrd="0" presId="urn:microsoft.com/office/officeart/2018/2/layout/IconVerticalSolidList"/>
    <dgm:cxn modelId="{E59889FE-F5C8-4641-9438-E2FE2F36D886}" type="presParOf" srcId="{8709B59C-E035-4045-B77C-EF9E1208D7A8}" destId="{DD467A94-83B5-4736-83B9-F86179826DEE}" srcOrd="3" destOrd="0" presId="urn:microsoft.com/office/officeart/2018/2/layout/IconVerticalSolidList"/>
    <dgm:cxn modelId="{F0539FA0-43A5-44AD-B98B-F34166F04B51}" type="presParOf" srcId="{0C085D7D-EDA6-4DC2-8E6B-8764A90E0377}" destId="{0C56E66D-8587-4338-90FB-70970C0E1FE2}" srcOrd="1" destOrd="0" presId="urn:microsoft.com/office/officeart/2018/2/layout/IconVerticalSolidList"/>
    <dgm:cxn modelId="{E7C258D1-93BF-41C0-97B7-013380FA6A68}" type="presParOf" srcId="{0C085D7D-EDA6-4DC2-8E6B-8764A90E0377}" destId="{58D028D5-FDBB-42EB-B6FE-F1DA86C59CC9}" srcOrd="2" destOrd="0" presId="urn:microsoft.com/office/officeart/2018/2/layout/IconVerticalSolidList"/>
    <dgm:cxn modelId="{F29165CB-A714-485D-9B32-9607F2722762}" type="presParOf" srcId="{58D028D5-FDBB-42EB-B6FE-F1DA86C59CC9}" destId="{9A9C363B-1E89-4CFF-972D-0AA08EE944B7}" srcOrd="0" destOrd="0" presId="urn:microsoft.com/office/officeart/2018/2/layout/IconVerticalSolidList"/>
    <dgm:cxn modelId="{8E52A91A-8CD5-4C24-B741-E0C8926A46E1}" type="presParOf" srcId="{58D028D5-FDBB-42EB-B6FE-F1DA86C59CC9}" destId="{A10935EB-CC7A-4957-9CF3-F6200D3D6043}" srcOrd="1" destOrd="0" presId="urn:microsoft.com/office/officeart/2018/2/layout/IconVerticalSolidList"/>
    <dgm:cxn modelId="{047D5FFD-9D85-4275-BE8E-0C5790AFA885}" type="presParOf" srcId="{58D028D5-FDBB-42EB-B6FE-F1DA86C59CC9}" destId="{4B0B4F3F-956B-412E-902F-00B7562A2A70}" srcOrd="2" destOrd="0" presId="urn:microsoft.com/office/officeart/2018/2/layout/IconVerticalSolidList"/>
    <dgm:cxn modelId="{3605D5A6-79A0-4F66-8062-4BD937C2D4C6}" type="presParOf" srcId="{58D028D5-FDBB-42EB-B6FE-F1DA86C59CC9}" destId="{D84CA314-444B-4047-8D77-8CD6CB25AE5C}" srcOrd="3" destOrd="0" presId="urn:microsoft.com/office/officeart/2018/2/layout/IconVerticalSolidList"/>
    <dgm:cxn modelId="{EF2E1B8F-CC63-4377-B36C-ED9E04D9C4CD}" type="presParOf" srcId="{0C085D7D-EDA6-4DC2-8E6B-8764A90E0377}" destId="{08850DD9-B735-49B9-AA54-5453233C42AF}" srcOrd="3" destOrd="0" presId="urn:microsoft.com/office/officeart/2018/2/layout/IconVerticalSolidList"/>
    <dgm:cxn modelId="{A460ABB0-3697-47E6-8848-DD46FEB5119C}" type="presParOf" srcId="{0C085D7D-EDA6-4DC2-8E6B-8764A90E0377}" destId="{C9EC188C-C5E5-421A-8BF2-816D77E2799A}" srcOrd="4" destOrd="0" presId="urn:microsoft.com/office/officeart/2018/2/layout/IconVerticalSolidList"/>
    <dgm:cxn modelId="{F2CD4ABC-BF14-4499-8105-0B449F58E72D}" type="presParOf" srcId="{C9EC188C-C5E5-421A-8BF2-816D77E2799A}" destId="{4FDE578A-F5EA-4D20-B26B-3EB01DD00E6A}" srcOrd="0" destOrd="0" presId="urn:microsoft.com/office/officeart/2018/2/layout/IconVerticalSolidList"/>
    <dgm:cxn modelId="{1A0C13EE-C561-498A-9325-6481000326F4}" type="presParOf" srcId="{C9EC188C-C5E5-421A-8BF2-816D77E2799A}" destId="{3332CAE9-292B-48F3-904B-30C017D5D179}" srcOrd="1" destOrd="0" presId="urn:microsoft.com/office/officeart/2018/2/layout/IconVerticalSolidList"/>
    <dgm:cxn modelId="{5D7F1DBE-EC84-4CF1-A49F-4B09FD878AA9}" type="presParOf" srcId="{C9EC188C-C5E5-421A-8BF2-816D77E2799A}" destId="{58F59A42-4B88-48EC-B392-6DA1C14EDD7F}" srcOrd="2" destOrd="0" presId="urn:microsoft.com/office/officeart/2018/2/layout/IconVerticalSolidList"/>
    <dgm:cxn modelId="{48A928C4-D13C-4DE2-9BED-FBA682074A3D}" type="presParOf" srcId="{C9EC188C-C5E5-421A-8BF2-816D77E2799A}" destId="{F48C1321-C484-4DE7-AC1F-4E927DDA7400}" srcOrd="3" destOrd="0" presId="urn:microsoft.com/office/officeart/2018/2/layout/IconVerticalSolidList"/>
    <dgm:cxn modelId="{5D7253D2-B0A9-4026-A594-ADB9C586100B}" type="presParOf" srcId="{0C085D7D-EDA6-4DC2-8E6B-8764A90E0377}" destId="{33EBEFCA-D955-49FE-BEA6-ED5BA9B49984}" srcOrd="5" destOrd="0" presId="urn:microsoft.com/office/officeart/2018/2/layout/IconVerticalSolidList"/>
    <dgm:cxn modelId="{907A16E4-5F38-4D4E-89D9-309EF29888E9}" type="presParOf" srcId="{0C085D7D-EDA6-4DC2-8E6B-8764A90E0377}" destId="{37B7684D-D715-47B4-A7C6-54BE4BF8B697}" srcOrd="6" destOrd="0" presId="urn:microsoft.com/office/officeart/2018/2/layout/IconVerticalSolidList"/>
    <dgm:cxn modelId="{1CC7DDA6-B8BA-4D90-8611-C07479673DF8}" type="presParOf" srcId="{37B7684D-D715-47B4-A7C6-54BE4BF8B697}" destId="{C566D9A3-93E7-4DE5-A4BC-4D26B838FA5E}" srcOrd="0" destOrd="0" presId="urn:microsoft.com/office/officeart/2018/2/layout/IconVerticalSolidList"/>
    <dgm:cxn modelId="{3EB02985-2B95-4B28-B124-20754BD10E7B}" type="presParOf" srcId="{37B7684D-D715-47B4-A7C6-54BE4BF8B697}" destId="{5EBE6692-977F-4440-BEED-CF9CEB352635}" srcOrd="1" destOrd="0" presId="urn:microsoft.com/office/officeart/2018/2/layout/IconVerticalSolidList"/>
    <dgm:cxn modelId="{B2A362AA-F96B-4F1A-B99E-1133B0BC0F9F}" type="presParOf" srcId="{37B7684D-D715-47B4-A7C6-54BE4BF8B697}" destId="{0C1AA72B-3F8F-418D-B144-1686A3345A9D}" srcOrd="2" destOrd="0" presId="urn:microsoft.com/office/officeart/2018/2/layout/IconVerticalSolidList"/>
    <dgm:cxn modelId="{07799EB2-54B5-49F6-85E0-C2955102AA05}" type="presParOf" srcId="{37B7684D-D715-47B4-A7C6-54BE4BF8B697}" destId="{8FC20CAD-CB86-4B6E-A3A4-FC479C22197F}" srcOrd="3" destOrd="0" presId="urn:microsoft.com/office/officeart/2018/2/layout/IconVerticalSolidList"/>
    <dgm:cxn modelId="{B34FB490-7030-41B5-9B11-E80AA6A18873}" type="presParOf" srcId="{0C085D7D-EDA6-4DC2-8E6B-8764A90E0377}" destId="{C32933E0-6D06-4DAA-831B-9E9F54683A21}" srcOrd="7" destOrd="0" presId="urn:microsoft.com/office/officeart/2018/2/layout/IconVerticalSolidList"/>
    <dgm:cxn modelId="{1B57C9DD-D1A4-4D94-B863-2A84703F2A1C}" type="presParOf" srcId="{0C085D7D-EDA6-4DC2-8E6B-8764A90E0377}" destId="{E428F2D8-1E20-49CD-8218-94F01E3CB738}" srcOrd="8" destOrd="0" presId="urn:microsoft.com/office/officeart/2018/2/layout/IconVerticalSolidList"/>
    <dgm:cxn modelId="{F483DBAA-4933-46FB-9C84-A6DB5B0B2B92}" type="presParOf" srcId="{E428F2D8-1E20-49CD-8218-94F01E3CB738}" destId="{104BAA3C-54FA-45F4-BD7B-4E09C2C0D782}" srcOrd="0" destOrd="0" presId="urn:microsoft.com/office/officeart/2018/2/layout/IconVerticalSolidList"/>
    <dgm:cxn modelId="{D1636D58-AE41-4241-A098-96997F70441F}" type="presParOf" srcId="{E428F2D8-1E20-49CD-8218-94F01E3CB738}" destId="{6443BBEF-C122-4C07-BD7D-8C683368E2DF}" srcOrd="1" destOrd="0" presId="urn:microsoft.com/office/officeart/2018/2/layout/IconVerticalSolidList"/>
    <dgm:cxn modelId="{EA9EAF76-B861-4AD2-8B57-B846938394B9}" type="presParOf" srcId="{E428F2D8-1E20-49CD-8218-94F01E3CB738}" destId="{2266F2A1-9599-4F9A-8E1E-F327CF1F2667}" srcOrd="2" destOrd="0" presId="urn:microsoft.com/office/officeart/2018/2/layout/IconVerticalSolidList"/>
    <dgm:cxn modelId="{D18C728B-6F60-408B-97B4-29F367979C32}" type="presParOf" srcId="{E428F2D8-1E20-49CD-8218-94F01E3CB738}" destId="{97D92CCE-B40F-4CF7-B768-82AE351611D0}" srcOrd="3" destOrd="0" presId="urn:microsoft.com/office/officeart/2018/2/layout/IconVerticalSolidList"/>
    <dgm:cxn modelId="{76404011-2B9B-4337-8DD1-BBC473673A2A}" type="presParOf" srcId="{0C085D7D-EDA6-4DC2-8E6B-8764A90E0377}" destId="{1F954463-6893-41AA-946B-4224C068471E}" srcOrd="9" destOrd="0" presId="urn:microsoft.com/office/officeart/2018/2/layout/IconVerticalSolidList"/>
    <dgm:cxn modelId="{476AEB32-E952-4637-B497-3F6F3C7D1C6E}" type="presParOf" srcId="{0C085D7D-EDA6-4DC2-8E6B-8764A90E0377}" destId="{110B7E5A-2B05-47DA-B2D2-387022FB82BC}" srcOrd="10" destOrd="0" presId="urn:microsoft.com/office/officeart/2018/2/layout/IconVerticalSolidList"/>
    <dgm:cxn modelId="{B4FB6036-5B8D-453B-AC84-19E785E687E5}" type="presParOf" srcId="{110B7E5A-2B05-47DA-B2D2-387022FB82BC}" destId="{218AEEAB-990E-4A58-99BC-82F39C8EEF26}" srcOrd="0" destOrd="0" presId="urn:microsoft.com/office/officeart/2018/2/layout/IconVerticalSolidList"/>
    <dgm:cxn modelId="{73999B0A-8010-4EFE-BA1F-E0292040C5D6}" type="presParOf" srcId="{110B7E5A-2B05-47DA-B2D2-387022FB82BC}" destId="{D4B5329D-7D16-45B8-853C-3FD663C142A7}" srcOrd="1" destOrd="0" presId="urn:microsoft.com/office/officeart/2018/2/layout/IconVerticalSolidList"/>
    <dgm:cxn modelId="{A4FBD2CB-0BC6-49A5-808F-8C0E97DC908A}" type="presParOf" srcId="{110B7E5A-2B05-47DA-B2D2-387022FB82BC}" destId="{EA4DFD30-E11E-48AF-B840-FC2CAAC91E7C}" srcOrd="2" destOrd="0" presId="urn:microsoft.com/office/officeart/2018/2/layout/IconVerticalSolidList"/>
    <dgm:cxn modelId="{A9DF0516-32A8-485F-8DEC-68AF02D1CC34}" type="presParOf" srcId="{110B7E5A-2B05-47DA-B2D2-387022FB82BC}" destId="{744428A5-BFB7-4262-AFBC-9D8B5D72D39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95723-957E-4FCF-BF70-B68B00DDB34B}">
      <dsp:nvSpPr>
        <dsp:cNvPr id="0" name=""/>
        <dsp:cNvSpPr/>
      </dsp:nvSpPr>
      <dsp:spPr>
        <a:xfrm>
          <a:off x="0" y="639"/>
          <a:ext cx="6749521" cy="149672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7C9070-C031-4FA6-9B6B-D2725648A77C}">
      <dsp:nvSpPr>
        <dsp:cNvPr id="0" name=""/>
        <dsp:cNvSpPr/>
      </dsp:nvSpPr>
      <dsp:spPr>
        <a:xfrm>
          <a:off x="452758" y="337402"/>
          <a:ext cx="823197" cy="82319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89D210-8888-45F4-B999-3BDCBDBE3DB7}">
      <dsp:nvSpPr>
        <dsp:cNvPr id="0" name=""/>
        <dsp:cNvSpPr/>
      </dsp:nvSpPr>
      <dsp:spPr>
        <a:xfrm>
          <a:off x="1728714" y="639"/>
          <a:ext cx="5020806" cy="14967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403" tIns="158403" rIns="158403" bIns="158403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Thank you all for your help and participation!</a:t>
          </a:r>
        </a:p>
      </dsp:txBody>
      <dsp:txXfrm>
        <a:off x="1728714" y="639"/>
        <a:ext cx="5020806" cy="1496722"/>
      </dsp:txXfrm>
    </dsp:sp>
    <dsp:sp modelId="{26D6BE55-CB96-45F7-B7B1-C086EC8E8C23}">
      <dsp:nvSpPr>
        <dsp:cNvPr id="0" name=""/>
        <dsp:cNvSpPr/>
      </dsp:nvSpPr>
      <dsp:spPr>
        <a:xfrm>
          <a:off x="0" y="1871542"/>
          <a:ext cx="6749521" cy="149672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195760-D9CF-4F9E-9D2B-1B682C9E525E}">
      <dsp:nvSpPr>
        <dsp:cNvPr id="0" name=""/>
        <dsp:cNvSpPr/>
      </dsp:nvSpPr>
      <dsp:spPr>
        <a:xfrm>
          <a:off x="452758" y="2208305"/>
          <a:ext cx="823197" cy="82319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0FEB2D-4F40-437B-BA00-9A20010E28F7}">
      <dsp:nvSpPr>
        <dsp:cNvPr id="0" name=""/>
        <dsp:cNvSpPr/>
      </dsp:nvSpPr>
      <dsp:spPr>
        <a:xfrm>
          <a:off x="1728714" y="1871542"/>
          <a:ext cx="5020806" cy="14967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403" tIns="158403" rIns="158403" bIns="158403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We have hosted this tournament for many years and we hope for the best even with our new tournament style of virtual competition</a:t>
          </a:r>
        </a:p>
      </dsp:txBody>
      <dsp:txXfrm>
        <a:off x="1728714" y="1871542"/>
        <a:ext cx="5020806" cy="1496722"/>
      </dsp:txXfrm>
    </dsp:sp>
    <dsp:sp modelId="{E5AA7C69-C02F-47CB-A46F-165B15E9A4F3}">
      <dsp:nvSpPr>
        <dsp:cNvPr id="0" name=""/>
        <dsp:cNvSpPr/>
      </dsp:nvSpPr>
      <dsp:spPr>
        <a:xfrm>
          <a:off x="0" y="3742445"/>
          <a:ext cx="6749521" cy="149672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A710F2-CD7E-4DFB-B20A-FE7C36B44EDB}">
      <dsp:nvSpPr>
        <dsp:cNvPr id="0" name=""/>
        <dsp:cNvSpPr/>
      </dsp:nvSpPr>
      <dsp:spPr>
        <a:xfrm>
          <a:off x="452758" y="4079208"/>
          <a:ext cx="823197" cy="82319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B8399A-1251-4605-95C6-BAA36B159A0E}">
      <dsp:nvSpPr>
        <dsp:cNvPr id="0" name=""/>
        <dsp:cNvSpPr/>
      </dsp:nvSpPr>
      <dsp:spPr>
        <a:xfrm>
          <a:off x="1728714" y="3742445"/>
          <a:ext cx="5020806" cy="14967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403" tIns="158403" rIns="158403" bIns="158403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We will be hosting this tournament for the next three days, October 16</a:t>
          </a:r>
          <a:r>
            <a:rPr lang="en-US" sz="2000" kern="1200" baseline="30000" dirty="0">
              <a:latin typeface="Arial" panose="020B0604020202020204" pitchFamily="34" charset="0"/>
              <a:cs typeface="Arial" panose="020B0604020202020204" pitchFamily="34" charset="0"/>
            </a:rPr>
            <a:t>th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– 18</a:t>
          </a:r>
          <a:r>
            <a:rPr lang="en-US" sz="2000" kern="1200" baseline="30000" dirty="0">
              <a:latin typeface="Arial" panose="020B0604020202020204" pitchFamily="34" charset="0"/>
              <a:cs typeface="Arial" panose="020B0604020202020204" pitchFamily="34" charset="0"/>
            </a:rPr>
            <a:t>th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</dsp:txBody>
      <dsp:txXfrm>
        <a:off x="1728714" y="3742445"/>
        <a:ext cx="5020806" cy="149672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688951-8613-4ED7-9C23-1F3A99E65F89}">
      <dsp:nvSpPr>
        <dsp:cNvPr id="0" name=""/>
        <dsp:cNvSpPr/>
      </dsp:nvSpPr>
      <dsp:spPr>
        <a:xfrm>
          <a:off x="0" y="4251"/>
          <a:ext cx="6749521" cy="64138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FF775D-227C-4CE1-86A5-0613BDC1DF4A}">
      <dsp:nvSpPr>
        <dsp:cNvPr id="0" name=""/>
        <dsp:cNvSpPr/>
      </dsp:nvSpPr>
      <dsp:spPr>
        <a:xfrm>
          <a:off x="194019" y="148563"/>
          <a:ext cx="353107" cy="3527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467A94-83B5-4736-83B9-F86179826DEE}">
      <dsp:nvSpPr>
        <dsp:cNvPr id="0" name=""/>
        <dsp:cNvSpPr/>
      </dsp:nvSpPr>
      <dsp:spPr>
        <a:xfrm>
          <a:off x="741145" y="4251"/>
          <a:ext cx="5963857" cy="7215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365" tIns="76365" rIns="76365" bIns="76365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Please make sure to keep your camera on during the competition</a:t>
          </a:r>
        </a:p>
      </dsp:txBody>
      <dsp:txXfrm>
        <a:off x="741145" y="4251"/>
        <a:ext cx="5963857" cy="721559"/>
      </dsp:txXfrm>
    </dsp:sp>
    <dsp:sp modelId="{9A9C363B-1E89-4CFF-972D-0AA08EE944B7}">
      <dsp:nvSpPr>
        <dsp:cNvPr id="0" name=""/>
        <dsp:cNvSpPr/>
      </dsp:nvSpPr>
      <dsp:spPr>
        <a:xfrm>
          <a:off x="0" y="906200"/>
          <a:ext cx="6749521" cy="64138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0935EB-CC7A-4957-9CF3-F6200D3D6043}">
      <dsp:nvSpPr>
        <dsp:cNvPr id="0" name=""/>
        <dsp:cNvSpPr/>
      </dsp:nvSpPr>
      <dsp:spPr>
        <a:xfrm>
          <a:off x="194019" y="1050512"/>
          <a:ext cx="353107" cy="3527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4CA314-444B-4047-8D77-8CD6CB25AE5C}">
      <dsp:nvSpPr>
        <dsp:cNvPr id="0" name=""/>
        <dsp:cNvSpPr/>
      </dsp:nvSpPr>
      <dsp:spPr>
        <a:xfrm>
          <a:off x="741145" y="906200"/>
          <a:ext cx="5963857" cy="7215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365" tIns="76365" rIns="76365" bIns="76365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Ask your participants if possible to keep their camera on &amp; to have their audios off</a:t>
          </a:r>
        </a:p>
      </dsp:txBody>
      <dsp:txXfrm>
        <a:off x="741145" y="906200"/>
        <a:ext cx="5963857" cy="721559"/>
      </dsp:txXfrm>
    </dsp:sp>
    <dsp:sp modelId="{4FDE578A-F5EA-4D20-B26B-3EB01DD00E6A}">
      <dsp:nvSpPr>
        <dsp:cNvPr id="0" name=""/>
        <dsp:cNvSpPr/>
      </dsp:nvSpPr>
      <dsp:spPr>
        <a:xfrm>
          <a:off x="0" y="1808149"/>
          <a:ext cx="6749521" cy="64138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32CAE9-292B-48F3-904B-30C017D5D179}">
      <dsp:nvSpPr>
        <dsp:cNvPr id="0" name=""/>
        <dsp:cNvSpPr/>
      </dsp:nvSpPr>
      <dsp:spPr>
        <a:xfrm>
          <a:off x="194019" y="1952461"/>
          <a:ext cx="353107" cy="35276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8C1321-C484-4DE7-AC1F-4E927DDA7400}">
      <dsp:nvSpPr>
        <dsp:cNvPr id="0" name=""/>
        <dsp:cNvSpPr/>
      </dsp:nvSpPr>
      <dsp:spPr>
        <a:xfrm>
          <a:off x="741145" y="1808149"/>
          <a:ext cx="5963857" cy="7215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365" tIns="76365" rIns="76365" bIns="76365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Keep your phones on silent during the round</a:t>
          </a:r>
        </a:p>
      </dsp:txBody>
      <dsp:txXfrm>
        <a:off x="741145" y="1808149"/>
        <a:ext cx="5963857" cy="721559"/>
      </dsp:txXfrm>
    </dsp:sp>
    <dsp:sp modelId="{C566D9A3-93E7-4DE5-A4BC-4D26B838FA5E}">
      <dsp:nvSpPr>
        <dsp:cNvPr id="0" name=""/>
        <dsp:cNvSpPr/>
      </dsp:nvSpPr>
      <dsp:spPr>
        <a:xfrm>
          <a:off x="0" y="2710098"/>
          <a:ext cx="6749521" cy="64138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BE6692-977F-4440-BEED-CF9CEB352635}">
      <dsp:nvSpPr>
        <dsp:cNvPr id="0" name=""/>
        <dsp:cNvSpPr/>
      </dsp:nvSpPr>
      <dsp:spPr>
        <a:xfrm>
          <a:off x="194019" y="2854410"/>
          <a:ext cx="353107" cy="35276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C20CAD-CB86-4B6E-A3A4-FC479C22197F}">
      <dsp:nvSpPr>
        <dsp:cNvPr id="0" name=""/>
        <dsp:cNvSpPr/>
      </dsp:nvSpPr>
      <dsp:spPr>
        <a:xfrm>
          <a:off x="741145" y="2710098"/>
          <a:ext cx="5963857" cy="7215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365" tIns="76365" rIns="76365" bIns="76365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Try not to judge the students based on their background, camera quality, &amp; WIFI quality, or whether they stand or sit to present</a:t>
          </a:r>
        </a:p>
      </dsp:txBody>
      <dsp:txXfrm>
        <a:off x="741145" y="2710098"/>
        <a:ext cx="5963857" cy="721559"/>
      </dsp:txXfrm>
    </dsp:sp>
    <dsp:sp modelId="{104BAA3C-54FA-45F4-BD7B-4E09C2C0D782}">
      <dsp:nvSpPr>
        <dsp:cNvPr id="0" name=""/>
        <dsp:cNvSpPr/>
      </dsp:nvSpPr>
      <dsp:spPr>
        <a:xfrm>
          <a:off x="0" y="3612047"/>
          <a:ext cx="6749521" cy="641385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43BBEF-C122-4C07-BD7D-8C683368E2DF}">
      <dsp:nvSpPr>
        <dsp:cNvPr id="0" name=""/>
        <dsp:cNvSpPr/>
      </dsp:nvSpPr>
      <dsp:spPr>
        <a:xfrm>
          <a:off x="194019" y="3756359"/>
          <a:ext cx="353107" cy="352762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D92CCE-B40F-4CF7-B768-82AE351611D0}">
      <dsp:nvSpPr>
        <dsp:cNvPr id="0" name=""/>
        <dsp:cNvSpPr/>
      </dsp:nvSpPr>
      <dsp:spPr>
        <a:xfrm>
          <a:off x="741145" y="3612047"/>
          <a:ext cx="5963857" cy="7215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365" tIns="76365" rIns="76365" bIns="76365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Make sure to check your texts/email AND tabroom.com 15 to 20 minutes before a round to check if you have a ballot to judge</a:t>
          </a:r>
        </a:p>
      </dsp:txBody>
      <dsp:txXfrm>
        <a:off x="741145" y="3612047"/>
        <a:ext cx="5963857" cy="721559"/>
      </dsp:txXfrm>
    </dsp:sp>
    <dsp:sp modelId="{218AEEAB-990E-4A58-99BC-82F39C8EEF26}">
      <dsp:nvSpPr>
        <dsp:cNvPr id="0" name=""/>
        <dsp:cNvSpPr/>
      </dsp:nvSpPr>
      <dsp:spPr>
        <a:xfrm>
          <a:off x="0" y="4513996"/>
          <a:ext cx="6749521" cy="64138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B5329D-7D16-45B8-853C-3FD663C142A7}">
      <dsp:nvSpPr>
        <dsp:cNvPr id="0" name=""/>
        <dsp:cNvSpPr/>
      </dsp:nvSpPr>
      <dsp:spPr>
        <a:xfrm>
          <a:off x="194208" y="4658308"/>
          <a:ext cx="353107" cy="352762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4428A5-BFB7-4262-AFBC-9D8B5D72D391}">
      <dsp:nvSpPr>
        <dsp:cNvPr id="0" name=""/>
        <dsp:cNvSpPr/>
      </dsp:nvSpPr>
      <dsp:spPr>
        <a:xfrm>
          <a:off x="741524" y="4513996"/>
          <a:ext cx="5915305" cy="7215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365" tIns="76365" rIns="76365" bIns="76365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Constant communication is critical if you have any questions throughout the day so we can best assist you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41524" y="4513996"/>
        <a:ext cx="5915305" cy="7215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0E21-271A-493A-9D97-4373CFDC4098}" type="datetimeFigureOut">
              <a:rPr lang="en-US" smtClean="0"/>
              <a:t>10/15/2020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CA0BF-309D-4015-853A-13A4F8D42D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326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0E21-271A-493A-9D97-4373CFDC4098}" type="datetimeFigureOut">
              <a:rPr lang="en-US" smtClean="0"/>
              <a:t>10/15/2020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CA0BF-309D-4015-853A-13A4F8D42D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855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0E21-271A-493A-9D97-4373CFDC4098}" type="datetimeFigureOut">
              <a:rPr lang="en-US" smtClean="0"/>
              <a:t>10/15/2020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CA0BF-309D-4015-853A-13A4F8D42D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2988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0E21-271A-493A-9D97-4373CFDC4098}" type="datetimeFigureOut">
              <a:rPr lang="en-US" smtClean="0"/>
              <a:t>10/15/2020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CA0BF-309D-4015-853A-13A4F8D42D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203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0E21-271A-493A-9D97-4373CFDC4098}" type="datetimeFigureOut">
              <a:rPr lang="en-US" smtClean="0"/>
              <a:t>10/15/2020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CA0BF-309D-4015-853A-13A4F8D42D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5389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0E21-271A-493A-9D97-4373CFDC4098}" type="datetimeFigureOut">
              <a:rPr lang="en-US" smtClean="0"/>
              <a:t>10/15/2020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CA0BF-309D-4015-853A-13A4F8D42D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129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0E21-271A-493A-9D97-4373CFDC4098}" type="datetimeFigureOut">
              <a:rPr lang="en-US" smtClean="0"/>
              <a:t>10/15/2020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CA0BF-309D-4015-853A-13A4F8D42D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332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0E21-271A-493A-9D97-4373CFDC4098}" type="datetimeFigureOut">
              <a:rPr lang="en-US" smtClean="0"/>
              <a:t>10/15/2020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CA0BF-309D-4015-853A-13A4F8D42D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5579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0E21-271A-493A-9D97-4373CFDC4098}" type="datetimeFigureOut">
              <a:rPr lang="en-US" smtClean="0"/>
              <a:t>10/15/2020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CA0BF-309D-4015-853A-13A4F8D42D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238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0E21-271A-493A-9D97-4373CFDC4098}" type="datetimeFigureOut">
              <a:rPr lang="en-US" smtClean="0"/>
              <a:t>10/15/2020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FEECA0BF-309D-4015-853A-13A4F8D42D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361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0E21-271A-493A-9D97-4373CFDC4098}" type="datetimeFigureOut">
              <a:rPr lang="en-US" smtClean="0"/>
              <a:t>10/15/2020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CA0BF-309D-4015-853A-13A4F8D42D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3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0E21-271A-493A-9D97-4373CFDC4098}" type="datetimeFigureOut">
              <a:rPr lang="en-US" smtClean="0"/>
              <a:t>10/15/2020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CA0BF-309D-4015-853A-13A4F8D42D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820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0E21-271A-493A-9D97-4373CFDC4098}" type="datetimeFigureOut">
              <a:rPr lang="en-US" smtClean="0"/>
              <a:t>10/15/2020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CA0BF-309D-4015-853A-13A4F8D42D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351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0E21-271A-493A-9D97-4373CFDC4098}" type="datetimeFigureOut">
              <a:rPr lang="en-US" smtClean="0"/>
              <a:t>10/15/2020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CA0BF-309D-4015-853A-13A4F8D42D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2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0E21-271A-493A-9D97-4373CFDC4098}" type="datetimeFigureOut">
              <a:rPr lang="en-US" smtClean="0"/>
              <a:t>10/15/2020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CA0BF-309D-4015-853A-13A4F8D42D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664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0E21-271A-493A-9D97-4373CFDC4098}" type="datetimeFigureOut">
              <a:rPr lang="en-US" smtClean="0"/>
              <a:t>10/15/2020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CA0BF-309D-4015-853A-13A4F8D42D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573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0E21-271A-493A-9D97-4373CFDC4098}" type="datetimeFigureOut">
              <a:rPr lang="en-US" smtClean="0"/>
              <a:t>10/15/2020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CA0BF-309D-4015-853A-13A4F8D42D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601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A650E21-271A-493A-9D97-4373CFDC4098}" type="datetimeFigureOut">
              <a:rPr lang="en-US" smtClean="0"/>
              <a:t>10/15/2020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EECA0BF-309D-4015-853A-13A4F8D42D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832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fullerton.zoom.us/j/88210942357" TargetMode="External"/><Relationship Id="rId2" Type="http://schemas.openxmlformats.org/officeDocument/2006/relationships/hyperlink" Target="mailto:csuftournament@g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sv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D0901-62AF-4B79-98A2-A5541EE252B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Middle/High School Tournament Fall 2020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3DF57B-314F-46F9-9787-26BAA038CB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Hosted by CSUF Forensics Speech &amp; Debate Team</a:t>
            </a:r>
          </a:p>
        </p:txBody>
      </p:sp>
    </p:spTree>
    <p:extLst>
      <p:ext uri="{BB962C8B-B14F-4D97-AF65-F5344CB8AC3E}">
        <p14:creationId xmlns:p14="http://schemas.microsoft.com/office/powerpoint/2010/main" val="2632871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06DBC-C4E2-4BBA-8956-BA0FFE9A8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0806" y="81366"/>
            <a:ext cx="10018713" cy="596685"/>
          </a:xfrm>
        </p:spPr>
        <p:txBody>
          <a:bodyPr>
            <a:normAutofit fontScale="90000"/>
          </a:bodyPr>
          <a:lstStyle/>
          <a:p>
            <a:r>
              <a:rPr lang="en-US" dirty="0"/>
              <a:t>Interpretation events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3D3AC-9C72-4E4D-B724-3421483370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3940" y="942813"/>
            <a:ext cx="10018713" cy="5950058"/>
          </a:xfrm>
        </p:spPr>
        <p:txBody>
          <a:bodyPr>
            <a:normAutofit/>
          </a:bodyPr>
          <a:lstStyle/>
          <a:p>
            <a:r>
              <a:rPr lang="en-US" dirty="0"/>
              <a:t>Dramatic </a:t>
            </a:r>
            <a:r>
              <a:rPr lang="en-US" dirty="0" err="1"/>
              <a:t>Interp</a:t>
            </a:r>
            <a:r>
              <a:rPr lang="en-US" dirty="0"/>
              <a:t>: A scene typically from a play or script</a:t>
            </a:r>
          </a:p>
          <a:p>
            <a:r>
              <a:rPr lang="en-US" dirty="0"/>
              <a:t>Humorous </a:t>
            </a:r>
            <a:r>
              <a:rPr lang="en-US" dirty="0" err="1"/>
              <a:t>Interp</a:t>
            </a:r>
            <a:r>
              <a:rPr lang="en-US" dirty="0"/>
              <a:t>: Designed to be humorous</a:t>
            </a:r>
          </a:p>
          <a:p>
            <a:r>
              <a:rPr lang="en-US" dirty="0"/>
              <a:t>Thematic </a:t>
            </a:r>
            <a:r>
              <a:rPr lang="en-US" dirty="0" err="1"/>
              <a:t>Interp</a:t>
            </a:r>
            <a:r>
              <a:rPr lang="en-US" dirty="0"/>
              <a:t>: Smaller pieces from various sources all presented to fit under one theme</a:t>
            </a:r>
          </a:p>
          <a:p>
            <a:r>
              <a:rPr lang="en-US" dirty="0"/>
              <a:t>Oratorical </a:t>
            </a:r>
            <a:r>
              <a:rPr lang="en-US" dirty="0" err="1"/>
              <a:t>Interp</a:t>
            </a:r>
            <a:r>
              <a:rPr lang="en-US" dirty="0"/>
              <a:t>: A previously </a:t>
            </a:r>
            <a:r>
              <a:rPr lang="en-US"/>
              <a:t>delivered public speech </a:t>
            </a:r>
            <a:r>
              <a:rPr lang="en-US" dirty="0"/>
              <a:t>that the student interprets</a:t>
            </a:r>
          </a:p>
          <a:p>
            <a:r>
              <a:rPr lang="en-US" dirty="0"/>
              <a:t>Original Prose &amp; Poetry: These pieces are written by the student themselves</a:t>
            </a:r>
          </a:p>
          <a:p>
            <a:r>
              <a:rPr lang="en-US" dirty="0"/>
              <a:t>Duo: Two students presenting a scene at once</a:t>
            </a:r>
          </a:p>
          <a:p>
            <a:pPr lvl="1"/>
            <a:r>
              <a:rPr lang="en-US" dirty="0"/>
              <a:t>Pandemic restrictions for duo:</a:t>
            </a:r>
          </a:p>
          <a:p>
            <a:pPr lvl="2"/>
            <a:r>
              <a:rPr lang="en-US" dirty="0"/>
              <a:t>They cannot compete in the same physical space</a:t>
            </a:r>
          </a:p>
          <a:p>
            <a:pPr lvl="2"/>
            <a:r>
              <a:rPr lang="en-US" dirty="0"/>
              <a:t>They must use separate cameras</a:t>
            </a:r>
          </a:p>
          <a:p>
            <a:pPr lvl="2"/>
            <a:r>
              <a:rPr lang="en-US" dirty="0"/>
              <a:t>This is a disqualifiable rule, because pandemic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7346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2FCD9B94-D70B-4446-85E5-ACD3904289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E19DCB5-D468-4D77-BF6C-B4F56BF5081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25000"/>
          </a:blip>
          <a:srcRect t="13324" b="1770"/>
          <a:stretch/>
        </p:blipFill>
        <p:spPr>
          <a:xfrm>
            <a:off x="-6" y="49275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FCC0D9A-C7AF-4F85-8CAD-D327C7AF9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339" y="639099"/>
            <a:ext cx="2173635" cy="4965833"/>
          </a:xfrm>
        </p:spPr>
        <p:txBody>
          <a:bodyPr>
            <a:normAutofit/>
          </a:bodyPr>
          <a:lstStyle/>
          <a:p>
            <a:pPr algn="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Judging 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Tips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3378FF8B-3743-48E1-88E3-F4CADB3DEC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406171"/>
            <a:ext cx="0" cy="3431689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F0813576-A6D0-46CF-8279-A251D68D86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1654" y="0"/>
            <a:ext cx="9030321" cy="6857999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Press “start round” once you get your ballot</a:t>
            </a:r>
          </a:p>
          <a:p>
            <a:pPr>
              <a:lnSpc>
                <a:spcPct val="90000"/>
              </a:lnSpc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Check who is in your room</a:t>
            </a:r>
          </a:p>
          <a:p>
            <a:pPr lvl="1">
              <a:lnSpc>
                <a:spcPct val="90000"/>
              </a:lnSpc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Make sure to ask any student if they are double entered (D.E.)</a:t>
            </a:r>
          </a:p>
          <a:p>
            <a:pPr lvl="2">
              <a:lnSpc>
                <a:spcPct val="90000"/>
              </a:lnSpc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Students may be competing in two events during the same round (double entered), so they should sign into the chat that they are DE. They will either:</a:t>
            </a:r>
          </a:p>
          <a:p>
            <a:pPr lvl="3">
              <a:lnSpc>
                <a:spcPct val="90000"/>
              </a:lnSpc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not be present, which means they are in their other event and will be back to present</a:t>
            </a:r>
          </a:p>
          <a:p>
            <a:pPr lvl="3">
              <a:lnSpc>
                <a:spcPct val="90000"/>
              </a:lnSpc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If they are present and double entered, please allow them to speak first so they can get to their other event after</a:t>
            </a:r>
          </a:p>
          <a:p>
            <a:pPr lvl="3">
              <a:lnSpc>
                <a:spcPct val="90000"/>
              </a:lnSpc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Students have 45 minutes to show up to their round if they are double entered. You must stay in the room to wait for them.</a:t>
            </a:r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Do not delay the round if there are student(s) not present. If a student is not present, keep the round going with the next presenter</a:t>
            </a:r>
          </a:p>
          <a:p>
            <a:pPr>
              <a:lnSpc>
                <a:spcPct val="90000"/>
              </a:lnSpc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Make sure you time the student and include their time on the ballot, so they get feedback on the length</a:t>
            </a:r>
          </a:p>
          <a:p>
            <a:pPr>
              <a:lnSpc>
                <a:spcPct val="90000"/>
              </a:lnSpc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Please provide the student with both positive &amp; constructive feedback</a:t>
            </a:r>
          </a:p>
          <a:p>
            <a:pPr>
              <a:lnSpc>
                <a:spcPct val="90000"/>
              </a:lnSpc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You can submit the ballot with ranks and speaker points, then go back to the ballot later to finish filling in comments if you are not finished</a:t>
            </a:r>
          </a:p>
          <a:p>
            <a:pPr>
              <a:lnSpc>
                <a:spcPct val="90000"/>
              </a:lnSpc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Do not give the student verbal feedback or </a:t>
            </a:r>
            <a:r>
              <a:rPr lang="en-US" sz="1700">
                <a:latin typeface="Arial" panose="020B0604020202020204" pitchFamily="34" charset="0"/>
                <a:cs typeface="Arial" panose="020B0604020202020204" pitchFamily="34" charset="0"/>
              </a:rPr>
              <a:t>tell them how they ranked/rated</a:t>
            </a: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FINALS ROUND: </a:t>
            </a:r>
          </a:p>
          <a:p>
            <a:pPr lvl="1">
              <a:lnSpc>
                <a:spcPct val="90000"/>
              </a:lnSpc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Finals has 3 judges, please make sure to </a:t>
            </a:r>
            <a:r>
              <a:rPr lang="en-US" sz="1300" b="1" u="sng" dirty="0">
                <a:latin typeface="Arial" panose="020B0604020202020204" pitchFamily="34" charset="0"/>
                <a:cs typeface="Arial" panose="020B0604020202020204" pitchFamily="34" charset="0"/>
              </a:rPr>
              <a:t>wait for all 3 judges before starting</a:t>
            </a:r>
          </a:p>
          <a:p>
            <a:pPr>
              <a:lnSpc>
                <a:spcPct val="90000"/>
              </a:lnSpc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06021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86472-5BB5-4277-BB3F-76FE5A775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5677" y="-54244"/>
            <a:ext cx="10018713" cy="813661"/>
          </a:xfrm>
        </p:spPr>
        <p:txBody>
          <a:bodyPr/>
          <a:lstStyle/>
          <a:p>
            <a:r>
              <a:rPr lang="en-US" dirty="0"/>
              <a:t>The Virtual Tournament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5AD8E8-3D41-4EC1-A260-141B5D2A19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5677" y="652220"/>
            <a:ext cx="10018713" cy="6089543"/>
          </a:xfrm>
        </p:spPr>
        <p:txBody>
          <a:bodyPr/>
          <a:lstStyle/>
          <a:p>
            <a:r>
              <a:rPr lang="en-US" dirty="0"/>
              <a:t>Internet loss</a:t>
            </a:r>
          </a:p>
          <a:p>
            <a:pPr lvl="1"/>
            <a:r>
              <a:rPr lang="en-US" dirty="0"/>
              <a:t>Students have 10 minutes to reconnect to finish a speech (they should not start over)</a:t>
            </a:r>
          </a:p>
          <a:p>
            <a:pPr lvl="1"/>
            <a:r>
              <a:rPr lang="en-US" dirty="0"/>
              <a:t>If they can reconnect within 45 minutes of the start of the round that is ideal</a:t>
            </a:r>
          </a:p>
          <a:p>
            <a:pPr lvl="1"/>
            <a:r>
              <a:rPr lang="en-US" dirty="0"/>
              <a:t>They should be able to finish the speech by the end of the round</a:t>
            </a:r>
          </a:p>
          <a:p>
            <a:pPr lvl="1"/>
            <a:r>
              <a:rPr lang="en-US" dirty="0"/>
              <a:t>If they still cannot reconnect, judge them based on the part they did present</a:t>
            </a:r>
          </a:p>
          <a:p>
            <a:r>
              <a:rPr lang="en-US" dirty="0"/>
              <a:t>Students should have a single camera setup</a:t>
            </a:r>
          </a:p>
          <a:p>
            <a:r>
              <a:rPr lang="en-US" dirty="0"/>
              <a:t>There should not be physical audiences present who participate/contribute</a:t>
            </a:r>
          </a:p>
          <a:p>
            <a:pPr lvl="1"/>
            <a:r>
              <a:rPr lang="en-US" dirty="0"/>
              <a:t>This does not apply to people who may need to walk by or happen to be there, or for those who need to aid the student for disability reasons</a:t>
            </a:r>
          </a:p>
          <a:p>
            <a:r>
              <a:rPr lang="en-US" dirty="0"/>
              <a:t>Recording of students is prohibited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6079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0889B-3E86-4A7A-977B-053541F3F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7B35AA-79BF-48C5-9993-32C265B46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061275"/>
            <a:ext cx="10018713" cy="37299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CSUF Invitational Help Line:</a:t>
            </a:r>
          </a:p>
          <a:p>
            <a:r>
              <a:rPr lang="en-US" dirty="0"/>
              <a:t>Text line:  ‪(657) 464-7369</a:t>
            </a:r>
          </a:p>
          <a:p>
            <a:r>
              <a:rPr lang="en-US" dirty="0"/>
              <a:t>Email: </a:t>
            </a:r>
            <a:r>
              <a:rPr lang="en-US" u="sng" dirty="0">
                <a:hlinkClick r:id="rId2"/>
              </a:rPr>
              <a:t>csuftournament@gmail.com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Individual Events judges &amp; tab zoom room:</a:t>
            </a:r>
          </a:p>
          <a:p>
            <a:r>
              <a:rPr lang="en-US" u="sng" dirty="0">
                <a:hlinkClick r:id="rId3"/>
              </a:rPr>
              <a:t>https://fullerton.zoom.us/j/88210942357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03729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8">
            <a:extLst>
              <a:ext uri="{FF2B5EF4-FFF2-40B4-BE49-F238E27FC236}">
                <a16:creationId xmlns:a16="http://schemas.microsoft.com/office/drawing/2014/main" id="{63336871-0118-4F6E-8DBD-20AEFC62A9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6306" y="1"/>
            <a:ext cx="445569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B6A000-922F-4BA1-B683-CE71C2303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71392" y="1074392"/>
            <a:ext cx="2443433" cy="4377961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</p:txBody>
      </p:sp>
      <p:sp useBgFill="1">
        <p:nvSpPr>
          <p:cNvPr id="22" name="Freeform: Shape 10">
            <a:extLst>
              <a:ext uri="{FF2B5EF4-FFF2-40B4-BE49-F238E27FC236}">
                <a16:creationId xmlns:a16="http://schemas.microsoft.com/office/drawing/2014/main" id="{F03CC8D0-33AF-417F-8454-1FDB6C22DD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9032100" cy="6858000"/>
          </a:xfrm>
          <a:custGeom>
            <a:avLst/>
            <a:gdLst>
              <a:gd name="connsiteX0" fmla="*/ 7891921 w 9032100"/>
              <a:gd name="connsiteY0" fmla="*/ 1602751 h 6858000"/>
              <a:gd name="connsiteX1" fmla="*/ 9032100 w 9032100"/>
              <a:gd name="connsiteY1" fmla="*/ 0 h 6858000"/>
              <a:gd name="connsiteX2" fmla="*/ 7880182 w 9032100"/>
              <a:gd name="connsiteY2" fmla="*/ 0 h 6858000"/>
              <a:gd name="connsiteX3" fmla="*/ 7880182 w 9032100"/>
              <a:gd name="connsiteY3" fmla="*/ 1528762 h 6858000"/>
              <a:gd name="connsiteX4" fmla="*/ 7880182 w 9032100"/>
              <a:gd name="connsiteY4" fmla="*/ 6858000 h 6858000"/>
              <a:gd name="connsiteX5" fmla="*/ 8725712 w 9032100"/>
              <a:gd name="connsiteY5" fmla="*/ 6858000 h 6858000"/>
              <a:gd name="connsiteX6" fmla="*/ 7891921 w 9032100"/>
              <a:gd name="connsiteY6" fmla="*/ 1602751 h 6858000"/>
              <a:gd name="connsiteX7" fmla="*/ 7880182 w 9032100"/>
              <a:gd name="connsiteY7" fmla="*/ 1619252 h 6858000"/>
              <a:gd name="connsiteX8" fmla="*/ 0 w 9032100"/>
              <a:gd name="connsiteY8" fmla="*/ 6858000 h 6858000"/>
              <a:gd name="connsiteX9" fmla="*/ 7880181 w 9032100"/>
              <a:gd name="connsiteY9" fmla="*/ 6858000 h 6858000"/>
              <a:gd name="connsiteX10" fmla="*/ 7880181 w 9032100"/>
              <a:gd name="connsiteY10" fmla="*/ 0 h 6858000"/>
              <a:gd name="connsiteX11" fmla="*/ 0 w 9032100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032100" h="6858000">
                <a:moveTo>
                  <a:pt x="7891921" y="1602751"/>
                </a:moveTo>
                <a:lnTo>
                  <a:pt x="9032100" y="0"/>
                </a:lnTo>
                <a:lnTo>
                  <a:pt x="7880182" y="0"/>
                </a:lnTo>
                <a:lnTo>
                  <a:pt x="7880182" y="1528762"/>
                </a:lnTo>
                <a:close/>
                <a:moveTo>
                  <a:pt x="7880182" y="6858000"/>
                </a:moveTo>
                <a:lnTo>
                  <a:pt x="8725712" y="6858000"/>
                </a:lnTo>
                <a:lnTo>
                  <a:pt x="7891921" y="1602751"/>
                </a:lnTo>
                <a:lnTo>
                  <a:pt x="7880182" y="1619252"/>
                </a:lnTo>
                <a:close/>
                <a:moveTo>
                  <a:pt x="0" y="6858000"/>
                </a:moveTo>
                <a:lnTo>
                  <a:pt x="7880181" y="6858000"/>
                </a:lnTo>
                <a:lnTo>
                  <a:pt x="7880181" y="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23" name="Group 12">
            <a:extLst>
              <a:ext uri="{FF2B5EF4-FFF2-40B4-BE49-F238E27FC236}">
                <a16:creationId xmlns:a16="http://schemas.microsoft.com/office/drawing/2014/main" id="{B5A08A69-9EE1-4A9E-96B6-D769D87C2F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42667" y="0"/>
            <a:ext cx="2436813" cy="6858001"/>
            <a:chOff x="1320800" y="0"/>
            <a:chExt cx="2436813" cy="6858001"/>
          </a:xfrm>
        </p:grpSpPr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4E4F433A-15D2-423F-8739-13AEA4E47C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4021F900-DEF3-4537-92E5-C37ECB7AE9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653620E7-B03C-48E2-8561-FCA918F8D0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108701B4-8FEE-43D1-9954-9C064D75C4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99E0FE54-1668-4AD5-9242-892A6323B9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75498FE5-B57D-4FD9-81E0-4E1CB65C0E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graphicFrame>
        <p:nvGraphicFramePr>
          <p:cNvPr id="24" name="Content Placeholder 2">
            <a:extLst>
              <a:ext uri="{FF2B5EF4-FFF2-40B4-BE49-F238E27FC236}">
                <a16:creationId xmlns:a16="http://schemas.microsoft.com/office/drawing/2014/main" id="{FA22E840-660F-4923-BF96-E9635F737A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3982052"/>
              </p:ext>
            </p:extLst>
          </p:nvPr>
        </p:nvGraphicFramePr>
        <p:xfrm>
          <a:off x="643467" y="643468"/>
          <a:ext cx="6749521" cy="52398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44779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3336871-0118-4F6E-8DBD-20AEFC62A9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6306" y="1"/>
            <a:ext cx="445569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8E320E-8446-460E-BAF9-27CB200EB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71392" y="1074392"/>
            <a:ext cx="2443433" cy="4377961"/>
          </a:xfrm>
        </p:spPr>
        <p:txBody>
          <a:bodyPr>
            <a:normAutofit/>
          </a:bodyPr>
          <a:lstStyle/>
          <a:p>
            <a:r>
              <a:rPr lang="en-US" sz="3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Netiquette Guidelines</a:t>
            </a:r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F03CC8D0-33AF-417F-8454-1FDB6C22DD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9032100" cy="6858000"/>
          </a:xfrm>
          <a:custGeom>
            <a:avLst/>
            <a:gdLst>
              <a:gd name="connsiteX0" fmla="*/ 7891921 w 9032100"/>
              <a:gd name="connsiteY0" fmla="*/ 1602751 h 6858000"/>
              <a:gd name="connsiteX1" fmla="*/ 9032100 w 9032100"/>
              <a:gd name="connsiteY1" fmla="*/ 0 h 6858000"/>
              <a:gd name="connsiteX2" fmla="*/ 7880182 w 9032100"/>
              <a:gd name="connsiteY2" fmla="*/ 0 h 6858000"/>
              <a:gd name="connsiteX3" fmla="*/ 7880182 w 9032100"/>
              <a:gd name="connsiteY3" fmla="*/ 1528762 h 6858000"/>
              <a:gd name="connsiteX4" fmla="*/ 7880182 w 9032100"/>
              <a:gd name="connsiteY4" fmla="*/ 6858000 h 6858000"/>
              <a:gd name="connsiteX5" fmla="*/ 8725712 w 9032100"/>
              <a:gd name="connsiteY5" fmla="*/ 6858000 h 6858000"/>
              <a:gd name="connsiteX6" fmla="*/ 7891921 w 9032100"/>
              <a:gd name="connsiteY6" fmla="*/ 1602751 h 6858000"/>
              <a:gd name="connsiteX7" fmla="*/ 7880182 w 9032100"/>
              <a:gd name="connsiteY7" fmla="*/ 1619252 h 6858000"/>
              <a:gd name="connsiteX8" fmla="*/ 0 w 9032100"/>
              <a:gd name="connsiteY8" fmla="*/ 6858000 h 6858000"/>
              <a:gd name="connsiteX9" fmla="*/ 7880181 w 9032100"/>
              <a:gd name="connsiteY9" fmla="*/ 6858000 h 6858000"/>
              <a:gd name="connsiteX10" fmla="*/ 7880181 w 9032100"/>
              <a:gd name="connsiteY10" fmla="*/ 0 h 6858000"/>
              <a:gd name="connsiteX11" fmla="*/ 0 w 9032100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032100" h="6858000">
                <a:moveTo>
                  <a:pt x="7891921" y="1602751"/>
                </a:moveTo>
                <a:lnTo>
                  <a:pt x="9032100" y="0"/>
                </a:lnTo>
                <a:lnTo>
                  <a:pt x="7880182" y="0"/>
                </a:lnTo>
                <a:lnTo>
                  <a:pt x="7880182" y="1528762"/>
                </a:lnTo>
                <a:close/>
                <a:moveTo>
                  <a:pt x="7880182" y="6858000"/>
                </a:moveTo>
                <a:lnTo>
                  <a:pt x="8725712" y="6858000"/>
                </a:lnTo>
                <a:lnTo>
                  <a:pt x="7891921" y="1602751"/>
                </a:lnTo>
                <a:lnTo>
                  <a:pt x="7880182" y="1619252"/>
                </a:lnTo>
                <a:close/>
                <a:moveTo>
                  <a:pt x="0" y="6858000"/>
                </a:moveTo>
                <a:lnTo>
                  <a:pt x="7880181" y="6858000"/>
                </a:lnTo>
                <a:lnTo>
                  <a:pt x="7880181" y="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5A08A69-9EE1-4A9E-96B6-D769D87C2F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42667" y="0"/>
            <a:ext cx="2436813" cy="6858001"/>
            <a:chOff x="1320800" y="0"/>
            <a:chExt cx="2436813" cy="6858001"/>
          </a:xfrm>
        </p:grpSpPr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4E4F433A-15D2-423F-8739-13AEA4E47C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4021F900-DEF3-4537-92E5-C37ECB7AE9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653620E7-B03C-48E2-8561-FCA918F8D0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108701B4-8FEE-43D1-9954-9C064D75C4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99E0FE54-1668-4AD5-9242-892A6323B9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75498FE5-B57D-4FD9-81E0-4E1CB65C0E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F4A7DD6-33D1-4A24-AC14-F0296B81E6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4712928"/>
              </p:ext>
            </p:extLst>
          </p:nvPr>
        </p:nvGraphicFramePr>
        <p:xfrm>
          <a:off x="643467" y="643468"/>
          <a:ext cx="6749521" cy="52398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16200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E47280D-9DF4-4EC0-870E-F5799F7AD3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Freeform 37">
            <a:extLst>
              <a:ext uri="{FF2B5EF4-FFF2-40B4-BE49-F238E27FC236}">
                <a16:creationId xmlns:a16="http://schemas.microsoft.com/office/drawing/2014/main" id="{7ED3A13C-2CCC-4715-A54F-87795E0CED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" y="2"/>
            <a:ext cx="8005382" cy="6857999"/>
          </a:xfrm>
          <a:custGeom>
            <a:avLst/>
            <a:gdLst>
              <a:gd name="connsiteX0" fmla="*/ 0 w 8005382"/>
              <a:gd name="connsiteY0" fmla="*/ 0 h 6857999"/>
              <a:gd name="connsiteX1" fmla="*/ 7723450 w 8005382"/>
              <a:gd name="connsiteY1" fmla="*/ 0 h 6857999"/>
              <a:gd name="connsiteX2" fmla="*/ 6859850 w 8005382"/>
              <a:gd name="connsiteY2" fmla="*/ 5223932 h 6857999"/>
              <a:gd name="connsiteX3" fmla="*/ 8005382 w 8005382"/>
              <a:gd name="connsiteY3" fmla="*/ 6857999 h 6857999"/>
              <a:gd name="connsiteX4" fmla="*/ 0 w 8005382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05382" h="6857999">
                <a:moveTo>
                  <a:pt x="0" y="0"/>
                </a:moveTo>
                <a:lnTo>
                  <a:pt x="7723450" y="0"/>
                </a:lnTo>
                <a:lnTo>
                  <a:pt x="6859850" y="5223932"/>
                </a:lnTo>
                <a:lnTo>
                  <a:pt x="8005382" y="6857999"/>
                </a:lnTo>
                <a:lnTo>
                  <a:pt x="0" y="6857999"/>
                </a:lnTo>
                <a:close/>
              </a:path>
            </a:pathLst>
          </a:custGeom>
          <a:ln>
            <a:noFill/>
          </a:ln>
          <a:effectLst/>
        </p:spPr>
        <p:style>
          <a:lnRef idx="1">
            <a:schemeClr val="accent1"/>
          </a:lnRef>
          <a:fillRef idx="1003">
            <a:schemeClr val="l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B6C0892-83F6-4C98-B806-06627C7325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942930" y="0"/>
            <a:ext cx="2436813" cy="6858001"/>
            <a:chOff x="1320800" y="0"/>
            <a:chExt cx="2436813" cy="6858001"/>
          </a:xfrm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76E9889C-BAC7-429B-86C0-2D7736A398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B84616D5-1F3D-4B55-BA27-B53B56376B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D6883E9B-59DA-4777-AC43-55F9164D3F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F5442FF4-005F-4930-92FB-6594E29C4F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648BA981-E918-4543-BE19-51E03C5710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03A6AFED-BD81-4CCC-AADE-1E8923376C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0D8C20A-6A0D-4DF7-9FDE-C4D1584CE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1910" y="1023257"/>
            <a:ext cx="3235083" cy="4767943"/>
          </a:xfrm>
          <a:effectLst/>
        </p:spPr>
        <p:txBody>
          <a:bodyPr anchor="ctr">
            <a:norm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Individual Events (I.E.)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2A905E-F73B-4901-8012-E1B685B06D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817" y="251790"/>
            <a:ext cx="6476966" cy="6321287"/>
          </a:xfr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We will be hosting the following I.E. events:</a:t>
            </a:r>
          </a:p>
          <a:p>
            <a:pPr>
              <a:lnSpc>
                <a:spcPct val="90000"/>
              </a:lnSpc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Limited Preparation</a:t>
            </a:r>
          </a:p>
          <a:p>
            <a:pPr lvl="1">
              <a:lnSpc>
                <a:spcPct val="90000"/>
              </a:lnSpc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Impromptu</a:t>
            </a:r>
          </a:p>
          <a:p>
            <a:pPr lvl="1">
              <a:lnSpc>
                <a:spcPct val="90000"/>
              </a:lnSpc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Extemporaneous (Extemp)</a:t>
            </a:r>
          </a:p>
          <a:p>
            <a:pPr>
              <a:lnSpc>
                <a:spcPct val="90000"/>
              </a:lnSpc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Platform</a:t>
            </a:r>
          </a:p>
          <a:p>
            <a:pPr lvl="1">
              <a:lnSpc>
                <a:spcPct val="90000"/>
              </a:lnSpc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Informative</a:t>
            </a:r>
          </a:p>
          <a:p>
            <a:pPr lvl="1">
              <a:lnSpc>
                <a:spcPct val="90000"/>
              </a:lnSpc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Persuasive</a:t>
            </a:r>
          </a:p>
          <a:p>
            <a:pPr>
              <a:lnSpc>
                <a:spcPct val="90000"/>
              </a:lnSpc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Oral Interpretation</a:t>
            </a:r>
          </a:p>
          <a:p>
            <a:pPr lvl="1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Dramatic Interpretation</a:t>
            </a:r>
          </a:p>
          <a:p>
            <a:pPr lvl="1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Humorous Interpretation </a:t>
            </a:r>
          </a:p>
          <a:p>
            <a:pPr lvl="1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Thematic Interpretation </a:t>
            </a:r>
          </a:p>
          <a:p>
            <a:pPr lvl="1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Oratorical Interpretation</a:t>
            </a:r>
          </a:p>
          <a:p>
            <a:pPr lvl="1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Original Prose &amp; Poetry</a:t>
            </a:r>
          </a:p>
          <a:p>
            <a:pPr lvl="1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Duo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141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560C8-CC9C-4AD1-AC78-413CE8877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0"/>
            <a:ext cx="10018713" cy="1185333"/>
          </a:xfrm>
        </p:spPr>
        <p:txBody>
          <a:bodyPr>
            <a:norm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Limited Preparation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7B0B46-EFE7-429B-A0BB-D39261ABB4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301" y="423224"/>
            <a:ext cx="8412004" cy="643477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Impromptu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This is a 7 minute event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You will receive sets of quotations in the instructions on your ballot, one set per speaker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Do not give them all quotations at once! Give out quotations as each speaker takes their turn so they all have the same prep time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As soon as you are ready to start a student’s speech, cut and paste the set of quotations into the chat box for the student to see. That is when you start their prep time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Generally students will prep for the speech for 2 minutes &amp; use the other 5 minutes to give the speech, but it’s up to them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During prep time, judges will give verbal time signals every 30 seconds (30 seconds used, 1 minute used, 1:30 used, and so forth till the speech begins)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Please let the student know in advance that there will be no time signals—they should time themselves along with you.</a:t>
            </a:r>
          </a:p>
        </p:txBody>
      </p:sp>
      <p:pic>
        <p:nvPicPr>
          <p:cNvPr id="7" name="Graphic 6" descr="Quotes">
            <a:extLst>
              <a:ext uri="{FF2B5EF4-FFF2-40B4-BE49-F238E27FC236}">
                <a16:creationId xmlns:a16="http://schemas.microsoft.com/office/drawing/2014/main" id="{0DF1D8D0-42F7-4D05-ABAD-0BE00CE38C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860797" y="2535331"/>
            <a:ext cx="1642226" cy="164222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</p:pic>
    </p:spTree>
    <p:extLst>
      <p:ext uri="{BB962C8B-B14F-4D97-AF65-F5344CB8AC3E}">
        <p14:creationId xmlns:p14="http://schemas.microsoft.com/office/powerpoint/2010/main" val="3465301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42948-7082-4EE4-A9DF-30D759C1FA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2785" y="0"/>
            <a:ext cx="10018713" cy="1185333"/>
          </a:xfrm>
        </p:spPr>
        <p:txBody>
          <a:bodyPr>
            <a:norm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Limited Preparation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82FFD8-F7EB-4BD5-A84C-4D89C3B8D4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8634" y="872197"/>
            <a:ext cx="6977575" cy="5303520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Extemporaneous 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This is a 7 minute speech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You will receive sets of questions in the instructions on your ballot, one set per speaker. These are for you—you don’t need to give them to the student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They choose one of those questions to answer for their speech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Students will have prepared in advance in the Extemp Prep Room for 30 minutes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Students should use sources to support their main points of analysis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Please let the student know in advance that there will be no time signals—they should time themselves along with you.</a:t>
            </a:r>
          </a:p>
          <a:p>
            <a:pPr>
              <a:lnSpc>
                <a:spcPct val="90000"/>
              </a:lnSpc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Graphic 6" descr="Classroom">
            <a:extLst>
              <a:ext uri="{FF2B5EF4-FFF2-40B4-BE49-F238E27FC236}">
                <a16:creationId xmlns:a16="http://schemas.microsoft.com/office/drawing/2014/main" id="{99E9A6F4-F8EE-4E43-923B-421432F42F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785907" y="2535331"/>
            <a:ext cx="2717116" cy="271711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</p:pic>
    </p:spTree>
    <p:extLst>
      <p:ext uri="{BB962C8B-B14F-4D97-AF65-F5344CB8AC3E}">
        <p14:creationId xmlns:p14="http://schemas.microsoft.com/office/powerpoint/2010/main" val="2287963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F2E86-80AA-4801-9D4F-75FA3D3B6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0"/>
            <a:ext cx="10018713" cy="1185333"/>
          </a:xfrm>
        </p:spPr>
        <p:txBody>
          <a:bodyPr>
            <a:norm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Platform Events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3548D-CF54-40CE-B655-2601D48D5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9567" y="914921"/>
            <a:ext cx="6928168" cy="5943079"/>
          </a:xfrm>
        </p:spPr>
        <p:txBody>
          <a:bodyPr>
            <a:normAutofit/>
          </a:bodyPr>
          <a:lstStyle/>
          <a:p>
            <a:pPr lvl="1">
              <a:lnSpc>
                <a:spcPct val="9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Informative or persuasive speeches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These platforms will consist of speeches up to 10 minutes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Students do not need to time themselves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These speeches will either be informing the audience on something or persuading them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Sources should be used throughout the speech</a:t>
            </a:r>
          </a:p>
        </p:txBody>
      </p:sp>
      <p:pic>
        <p:nvPicPr>
          <p:cNvPr id="7" name="Graphic 6" descr="Chat">
            <a:extLst>
              <a:ext uri="{FF2B5EF4-FFF2-40B4-BE49-F238E27FC236}">
                <a16:creationId xmlns:a16="http://schemas.microsoft.com/office/drawing/2014/main" id="{149CB6D1-37F8-4008-A0AE-6212DCD1B9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785907" y="2535331"/>
            <a:ext cx="2717116" cy="271711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</p:pic>
    </p:spTree>
    <p:extLst>
      <p:ext uri="{BB962C8B-B14F-4D97-AF65-F5344CB8AC3E}">
        <p14:creationId xmlns:p14="http://schemas.microsoft.com/office/powerpoint/2010/main" val="35075185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E47280D-9DF4-4EC0-870E-F5799F7AD3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Freeform 37">
            <a:extLst>
              <a:ext uri="{FF2B5EF4-FFF2-40B4-BE49-F238E27FC236}">
                <a16:creationId xmlns:a16="http://schemas.microsoft.com/office/drawing/2014/main" id="{7ED3A13C-2CCC-4715-A54F-87795E0CED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" y="2"/>
            <a:ext cx="8005382" cy="6857999"/>
          </a:xfrm>
          <a:custGeom>
            <a:avLst/>
            <a:gdLst>
              <a:gd name="connsiteX0" fmla="*/ 0 w 8005382"/>
              <a:gd name="connsiteY0" fmla="*/ 0 h 6857999"/>
              <a:gd name="connsiteX1" fmla="*/ 7723450 w 8005382"/>
              <a:gd name="connsiteY1" fmla="*/ 0 h 6857999"/>
              <a:gd name="connsiteX2" fmla="*/ 6859850 w 8005382"/>
              <a:gd name="connsiteY2" fmla="*/ 5223932 h 6857999"/>
              <a:gd name="connsiteX3" fmla="*/ 8005382 w 8005382"/>
              <a:gd name="connsiteY3" fmla="*/ 6857999 h 6857999"/>
              <a:gd name="connsiteX4" fmla="*/ 0 w 8005382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05382" h="6857999">
                <a:moveTo>
                  <a:pt x="0" y="0"/>
                </a:moveTo>
                <a:lnTo>
                  <a:pt x="7723450" y="0"/>
                </a:lnTo>
                <a:lnTo>
                  <a:pt x="6859850" y="5223932"/>
                </a:lnTo>
                <a:lnTo>
                  <a:pt x="8005382" y="6857999"/>
                </a:lnTo>
                <a:lnTo>
                  <a:pt x="0" y="6857999"/>
                </a:lnTo>
                <a:close/>
              </a:path>
            </a:pathLst>
          </a:custGeom>
          <a:ln>
            <a:noFill/>
          </a:ln>
          <a:effectLst/>
        </p:spPr>
        <p:style>
          <a:lnRef idx="1">
            <a:schemeClr val="accent1"/>
          </a:lnRef>
          <a:fillRef idx="1003">
            <a:schemeClr val="l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B6C0892-83F6-4C98-B806-06627C7325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942930" y="0"/>
            <a:ext cx="2436813" cy="6858001"/>
            <a:chOff x="1320800" y="0"/>
            <a:chExt cx="2436813" cy="6858001"/>
          </a:xfrm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76E9889C-BAC7-429B-86C0-2D7736A398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B84616D5-1F3D-4B55-BA27-B53B56376B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D6883E9B-59DA-4777-AC43-55F9164D3F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F5442FF4-005F-4930-92FB-6594E29C4F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648BA981-E918-4543-BE19-51E03C5710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03A6AFED-BD81-4CCC-AADE-1E8923376C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44E4F1B-5419-491E-BBA0-E8B59416F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2892" y="1023257"/>
            <a:ext cx="3783491" cy="4767943"/>
          </a:xfrm>
          <a:effectLst/>
        </p:spPr>
        <p:txBody>
          <a:bodyPr anchor="ctr">
            <a:norm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 Interpretation Events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E07F6-B923-4A87-93FC-15BA302173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035" y="1023257"/>
            <a:ext cx="5968515" cy="4767944"/>
          </a:xfrm>
        </p:spPr>
        <p:txBody>
          <a:bodyPr anchor="ctr">
            <a:normAutofit/>
          </a:bodyPr>
          <a:lstStyle/>
          <a:p>
            <a:pPr lvl="1"/>
            <a:r>
              <a:rPr lang="en-US" dirty="0"/>
              <a:t>Dramatic Interpretation</a:t>
            </a:r>
          </a:p>
          <a:p>
            <a:pPr lvl="1"/>
            <a:r>
              <a:rPr lang="en-US" dirty="0"/>
              <a:t>Humorous Interpretation </a:t>
            </a:r>
          </a:p>
          <a:p>
            <a:pPr lvl="1"/>
            <a:r>
              <a:rPr lang="en-US" dirty="0"/>
              <a:t>Thematic Interpretation </a:t>
            </a:r>
          </a:p>
          <a:p>
            <a:pPr lvl="1"/>
            <a:r>
              <a:rPr lang="en-US" dirty="0"/>
              <a:t>Oratorical Interpretation</a:t>
            </a:r>
          </a:p>
          <a:p>
            <a:pPr lvl="1"/>
            <a:r>
              <a:rPr lang="en-US" dirty="0"/>
              <a:t>Original Prose &amp; Poetry</a:t>
            </a:r>
          </a:p>
          <a:p>
            <a:pPr lvl="1"/>
            <a:r>
              <a:rPr lang="en-US" dirty="0"/>
              <a:t>Duo</a:t>
            </a:r>
          </a:p>
        </p:txBody>
      </p:sp>
    </p:spTree>
    <p:extLst>
      <p:ext uri="{BB962C8B-B14F-4D97-AF65-F5344CB8AC3E}">
        <p14:creationId xmlns:p14="http://schemas.microsoft.com/office/powerpoint/2010/main" val="940936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E47280D-9DF4-4EC0-870E-F5799F7AD3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Freeform 37">
            <a:extLst>
              <a:ext uri="{FF2B5EF4-FFF2-40B4-BE49-F238E27FC236}">
                <a16:creationId xmlns:a16="http://schemas.microsoft.com/office/drawing/2014/main" id="{7ED3A13C-2CCC-4715-A54F-87795E0CED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" y="2"/>
            <a:ext cx="8005382" cy="6857999"/>
          </a:xfrm>
          <a:custGeom>
            <a:avLst/>
            <a:gdLst>
              <a:gd name="connsiteX0" fmla="*/ 0 w 8005382"/>
              <a:gd name="connsiteY0" fmla="*/ 0 h 6857999"/>
              <a:gd name="connsiteX1" fmla="*/ 7723450 w 8005382"/>
              <a:gd name="connsiteY1" fmla="*/ 0 h 6857999"/>
              <a:gd name="connsiteX2" fmla="*/ 6859850 w 8005382"/>
              <a:gd name="connsiteY2" fmla="*/ 5223932 h 6857999"/>
              <a:gd name="connsiteX3" fmla="*/ 8005382 w 8005382"/>
              <a:gd name="connsiteY3" fmla="*/ 6857999 h 6857999"/>
              <a:gd name="connsiteX4" fmla="*/ 0 w 8005382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05382" h="6857999">
                <a:moveTo>
                  <a:pt x="0" y="0"/>
                </a:moveTo>
                <a:lnTo>
                  <a:pt x="7723450" y="0"/>
                </a:lnTo>
                <a:lnTo>
                  <a:pt x="6859850" y="5223932"/>
                </a:lnTo>
                <a:lnTo>
                  <a:pt x="8005382" y="6857999"/>
                </a:lnTo>
                <a:lnTo>
                  <a:pt x="0" y="6857999"/>
                </a:lnTo>
                <a:close/>
              </a:path>
            </a:pathLst>
          </a:custGeom>
          <a:ln>
            <a:noFill/>
          </a:ln>
          <a:effectLst/>
        </p:spPr>
        <p:style>
          <a:lnRef idx="1">
            <a:schemeClr val="accent1"/>
          </a:lnRef>
          <a:fillRef idx="1003">
            <a:schemeClr val="l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B6C0892-83F6-4C98-B806-06627C7325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942930" y="0"/>
            <a:ext cx="2436813" cy="6858001"/>
            <a:chOff x="1320800" y="0"/>
            <a:chExt cx="2436813" cy="6858001"/>
          </a:xfrm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76E9889C-BAC7-429B-86C0-2D7736A398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B84616D5-1F3D-4B55-BA27-B53B56376B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D6883E9B-59DA-4777-AC43-55F9164D3F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F5442FF4-005F-4930-92FB-6594E29C4F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648BA981-E918-4543-BE19-51E03C5710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03A6AFED-BD81-4CCC-AADE-1E8923376C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30960BC-50FB-4929-8648-BB5D65A8C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1910" y="1023257"/>
            <a:ext cx="3235083" cy="4767943"/>
          </a:xfrm>
          <a:effectLst/>
        </p:spPr>
        <p:txBody>
          <a:bodyPr anchor="ctr">
            <a:normAutofit/>
          </a:bodyPr>
          <a:lstStyle/>
          <a:p>
            <a:pPr algn="l"/>
            <a:r>
              <a:rPr lang="en-US" sz="37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Interpretation Events Cont.</a:t>
            </a:r>
            <a:endParaRPr lang="en-US" sz="3700" dirty="0">
              <a:solidFill>
                <a:srgbClr val="000000"/>
              </a:solidFill>
            </a:endParaRPr>
          </a:p>
        </p:txBody>
      </p:sp>
      <p:sp>
        <p:nvSpPr>
          <p:cNvPr id="43" name="Content Placeholder 2">
            <a:extLst>
              <a:ext uri="{FF2B5EF4-FFF2-40B4-BE49-F238E27FC236}">
                <a16:creationId xmlns:a16="http://schemas.microsoft.com/office/drawing/2014/main" id="{EBB3DB79-128F-44F2-92D1-08D0AF2C71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035" y="1023257"/>
            <a:ext cx="5968515" cy="4767944"/>
          </a:xfrm>
        </p:spPr>
        <p:txBody>
          <a:bodyPr anchor="ctr">
            <a:normAutofit/>
          </a:bodyPr>
          <a:lstStyle/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These events will consist of presentations up to 10 minutes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student does not need to time themselves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These events are a chance for the student to present a message through interpreting literature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It’s kind of like acting, but still based in the literature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Have fun while watching these, the way students interpret prose, poetry, or drama is very engaging! </a:t>
            </a:r>
          </a:p>
        </p:txBody>
      </p:sp>
    </p:spTree>
    <p:extLst>
      <p:ext uri="{BB962C8B-B14F-4D97-AF65-F5344CB8AC3E}">
        <p14:creationId xmlns:p14="http://schemas.microsoft.com/office/powerpoint/2010/main" val="32233095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300</TotalTime>
  <Words>1132</Words>
  <Application>Microsoft Office PowerPoint</Application>
  <PresentationFormat>Widescreen</PresentationFormat>
  <Paragraphs>110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Corbel</vt:lpstr>
      <vt:lpstr>Parallax</vt:lpstr>
      <vt:lpstr>Middle/High School Tournament Fall 2020</vt:lpstr>
      <vt:lpstr>Introduction</vt:lpstr>
      <vt:lpstr>Netiquette Guidelines</vt:lpstr>
      <vt:lpstr>Individual Events (I.E.)</vt:lpstr>
      <vt:lpstr>Limited Preparation</vt:lpstr>
      <vt:lpstr>Limited Preparation Cont.</vt:lpstr>
      <vt:lpstr>Platform Events</vt:lpstr>
      <vt:lpstr>Oral Interpretation Events</vt:lpstr>
      <vt:lpstr>Interpretation Events Cont.</vt:lpstr>
      <vt:lpstr>Interpretation events Cont.</vt:lpstr>
      <vt:lpstr>Judging  Tips</vt:lpstr>
      <vt:lpstr>The Virtual Tournament</vt:lpstr>
      <vt:lpstr>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Middle/High School Tournament Fall 2020</dc:title>
  <dc:creator>Uriel Ruiz</dc:creator>
  <cp:lastModifiedBy>Blumer, Collette</cp:lastModifiedBy>
  <cp:revision>24</cp:revision>
  <cp:lastPrinted>2020-10-16T02:42:31Z</cp:lastPrinted>
  <dcterms:created xsi:type="dcterms:W3CDTF">2020-10-15T01:29:20Z</dcterms:created>
  <dcterms:modified xsi:type="dcterms:W3CDTF">2020-10-16T06:50:43Z</dcterms:modified>
</cp:coreProperties>
</file>